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58"/>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9144000" cy="5143500" type="screen16x9"/>
  <p:notesSz cx="6858000" cy="9144000"/>
  <p:embeddedFontLst>
    <p:embeddedFont>
      <p:font typeface="Amatic SC" panose="00000500000000000000" pitchFamily="2" charset="-79"/>
      <p:regular r:id="rId59"/>
      <p:bold r:id="rId60"/>
    </p:embeddedFont>
    <p:embeddedFont>
      <p:font typeface="Anaheim" panose="020B0604020202020204" charset="0"/>
      <p:regular r:id="rId61"/>
    </p:embeddedFont>
    <p:embeddedFont>
      <p:font typeface="DM Sans" pitchFamily="2" charset="0"/>
      <p:regular r:id="rId62"/>
      <p:bold r:id="rId63"/>
      <p:italic r:id="rId64"/>
      <p:boldItalic r:id="rId65"/>
    </p:embeddedFont>
    <p:embeddedFont>
      <p:font typeface="El Messiri" panose="020B0604020202020204" charset="-78"/>
      <p:regular r:id="rId66"/>
      <p:bold r:id="rId67"/>
    </p:embeddedFont>
    <p:embeddedFont>
      <p:font typeface="El Messiri SemiBold" panose="020B0604020202020204" charset="-78"/>
      <p:regular r:id="rId68"/>
      <p:bold r:id="rId69"/>
    </p:embeddedFont>
    <p:embeddedFont>
      <p:font typeface="Lato" panose="020F0502020204030203" pitchFamily="34" charset="0"/>
      <p:regular r:id="rId70"/>
    </p:embeddedFont>
    <p:embeddedFont>
      <p:font typeface="Nunito Light" pitchFamily="2" charset="0"/>
      <p:regular r:id="rId71"/>
    </p:embeddedFont>
    <p:embeddedFont>
      <p:font typeface="Palanquin" panose="020B0004020203020204" pitchFamily="34" charset="0"/>
      <p:regular r:id="rId72"/>
      <p:bold r:id="rId73"/>
    </p:embeddedFont>
    <p:embeddedFont>
      <p:font typeface="Palanquin SemiBold" panose="020B0004020203020204" pitchFamily="34" charset="0"/>
      <p:regular r:id="rId74"/>
      <p:bold r:id="rId75"/>
    </p:embeddedFont>
    <p:embeddedFont>
      <p:font typeface="Proxima Nova" panose="020B0604020202020204" charset="0"/>
      <p:regular r:id="rId76"/>
      <p:bold r:id="rId77"/>
      <p:italic r:id="rId78"/>
      <p:boldItalic r:id="rId79"/>
    </p:embeddedFont>
    <p:embeddedFont>
      <p:font typeface="Proxima Nova Semibold" panose="020B0604020202020204" charset="0"/>
      <p:regular r:id="rId80"/>
      <p:bold r:id="rId81"/>
      <p:boldItalic r:id="rId82"/>
    </p:embeddedFont>
    <p:embeddedFont>
      <p:font typeface="Roboto Medium" panose="02000000000000000000" pitchFamily="2"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0D01A8-2ADF-46D5-8AC0-853341C430A8}">
  <a:tblStyle styleId="{FC0D01A8-2ADF-46D5-8AC0-853341C430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94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font" Target="fonts/font26.fntdata"/><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font" Target="fonts/font2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font" Target="fonts/font2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8.fntdata"/><Relationship Id="rId7" Type="http://schemas.openxmlformats.org/officeDocument/2006/relationships/slide" Target="slides/slide5.xml"/><Relationship Id="rId71"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8.fntdata"/><Relationship Id="rId87" Type="http://schemas.openxmlformats.org/officeDocument/2006/relationships/presProps" Target="presProps.xml"/><Relationship Id="rId61" Type="http://schemas.openxmlformats.org/officeDocument/2006/relationships/font" Target="fonts/font3.fntdata"/><Relationship Id="rId82" Type="http://schemas.openxmlformats.org/officeDocument/2006/relationships/font" Target="fonts/font24.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a81ce824dc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a81ce824dc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d5260bdd85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4dda1946d_6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54dda1946d_6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54dda1946d_6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4dda1946d_4_2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4dda1946d_4_2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d5260bdd85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4dda1946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54dda1946d_4_2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4dda1946d_4_2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54dda1946d_4_2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54dda1946d_4_2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4dda1946d_4_2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54dda1946d_4_2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54dda1946d_4_2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d5260bdd85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a81ce824dc_2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a81ce824dc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a81ce824dc_2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a81ce824dc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2a81ce824dc_2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2a81ce824dc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2a81ce824dc_2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2a81ce824dc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a81ce824dc_2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2a81ce824dc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2a81ce824dc_3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2a81ce824dc_3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2a81ce824dc_2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2a81ce824dc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35e18421cc_1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51b1a71d3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a81ce824dc_2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a81ce824dc_2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2a81ce824dc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2a81ce824d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2a81ce824dc_2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2a81ce824dc_2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2a81ce824dc_2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2a81ce824dc_2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4dda1946d_6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2a81ce824dc_2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2a81ce824dc_2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a81ce824dc_2_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a81ce824dc_2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2a81ce824dc_2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2a81ce824dc_2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2a81ce824dc_2_7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2a81ce824dc_2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7"/>
        <p:cNvGrpSpPr/>
        <p:nvPr/>
      </p:nvGrpSpPr>
      <p:grpSpPr>
        <a:xfrm>
          <a:off x="0" y="0"/>
          <a:ext cx="0" cy="0"/>
          <a:chOff x="0" y="0"/>
          <a:chExt cx="0" cy="0"/>
        </a:xfrm>
      </p:grpSpPr>
      <p:sp>
        <p:nvSpPr>
          <p:cNvPr id="3478" name="Google Shape;3478;g2a81ce824dc_2_29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9" name="Google Shape;3479;g2a81ce824dc_2_2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6"/>
        <p:cNvGrpSpPr/>
        <p:nvPr/>
      </p:nvGrpSpPr>
      <p:grpSpPr>
        <a:xfrm>
          <a:off x="0" y="0"/>
          <a:ext cx="0" cy="0"/>
          <a:chOff x="0" y="0"/>
          <a:chExt cx="0" cy="0"/>
        </a:xfrm>
      </p:grpSpPr>
      <p:sp>
        <p:nvSpPr>
          <p:cNvPr id="3897" name="Google Shape;3897;g2a81ce824dc_2_3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8" name="Google Shape;3898;g2a81ce824dc_2_3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6"/>
        <p:cNvGrpSpPr/>
        <p:nvPr/>
      </p:nvGrpSpPr>
      <p:grpSpPr>
        <a:xfrm>
          <a:off x="0" y="0"/>
          <a:ext cx="0" cy="0"/>
          <a:chOff x="0" y="0"/>
          <a:chExt cx="0" cy="0"/>
        </a:xfrm>
      </p:grpSpPr>
      <p:sp>
        <p:nvSpPr>
          <p:cNvPr id="4067" name="Google Shape;4067;g2a81ce824dc_2_3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8" name="Google Shape;4068;g2a81ce824dc_2_3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1"/>
        <p:cNvGrpSpPr/>
        <p:nvPr/>
      </p:nvGrpSpPr>
      <p:grpSpPr>
        <a:xfrm>
          <a:off x="0" y="0"/>
          <a:ext cx="0" cy="0"/>
          <a:chOff x="0" y="0"/>
          <a:chExt cx="0" cy="0"/>
        </a:xfrm>
      </p:grpSpPr>
      <p:sp>
        <p:nvSpPr>
          <p:cNvPr id="4472" name="Google Shape;4472;g2a81ce824dc_2_38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3" name="Google Shape;4473;g2a81ce824dc_2_3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1"/>
        <p:cNvGrpSpPr/>
        <p:nvPr/>
      </p:nvGrpSpPr>
      <p:grpSpPr>
        <a:xfrm>
          <a:off x="0" y="0"/>
          <a:ext cx="0" cy="0"/>
          <a:chOff x="0" y="0"/>
          <a:chExt cx="0" cy="0"/>
        </a:xfrm>
      </p:grpSpPr>
      <p:sp>
        <p:nvSpPr>
          <p:cNvPr id="4852" name="Google Shape;4852;g2a81ce824dc_2_4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3" name="Google Shape;4853;g2a81ce824dc_2_4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7"/>
        <p:cNvGrpSpPr/>
        <p:nvPr/>
      </p:nvGrpSpPr>
      <p:grpSpPr>
        <a:xfrm>
          <a:off x="0" y="0"/>
          <a:ext cx="0" cy="0"/>
          <a:chOff x="0" y="0"/>
          <a:chExt cx="0" cy="0"/>
        </a:xfrm>
      </p:grpSpPr>
      <p:sp>
        <p:nvSpPr>
          <p:cNvPr id="5278" name="Google Shape;5278;g2a81ce824dc_2_4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9" name="Google Shape;5279;g2a81ce824dc_2_4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8"/>
        <p:cNvGrpSpPr/>
        <p:nvPr/>
      </p:nvGrpSpPr>
      <p:grpSpPr>
        <a:xfrm>
          <a:off x="0" y="0"/>
          <a:ext cx="0" cy="0"/>
          <a:chOff x="0" y="0"/>
          <a:chExt cx="0" cy="0"/>
        </a:xfrm>
      </p:grpSpPr>
      <p:sp>
        <p:nvSpPr>
          <p:cNvPr id="5639" name="Google Shape;5639;g2a81ce824dc_2_50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0" name="Google Shape;5640;g2a81ce824dc_2_5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8"/>
        <p:cNvGrpSpPr/>
        <p:nvPr/>
      </p:nvGrpSpPr>
      <p:grpSpPr>
        <a:xfrm>
          <a:off x="0" y="0"/>
          <a:ext cx="0" cy="0"/>
          <a:chOff x="0" y="0"/>
          <a:chExt cx="0" cy="0"/>
        </a:xfrm>
      </p:grpSpPr>
      <p:sp>
        <p:nvSpPr>
          <p:cNvPr id="6149" name="Google Shape;6149;g2a81ce824dc_2_55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0" name="Google Shape;6150;g2a81ce824dc_2_5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8"/>
        <p:cNvGrpSpPr/>
        <p:nvPr/>
      </p:nvGrpSpPr>
      <p:grpSpPr>
        <a:xfrm>
          <a:off x="0" y="0"/>
          <a:ext cx="0" cy="0"/>
          <a:chOff x="0" y="0"/>
          <a:chExt cx="0" cy="0"/>
        </a:xfrm>
      </p:grpSpPr>
      <p:sp>
        <p:nvSpPr>
          <p:cNvPr id="6769" name="Google Shape;6769;g2a81ce824dc_2_6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0" name="Google Shape;6770;g2a81ce824dc_2_6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2"/>
        <p:cNvGrpSpPr/>
        <p:nvPr/>
      </p:nvGrpSpPr>
      <p:grpSpPr>
        <a:xfrm>
          <a:off x="0" y="0"/>
          <a:ext cx="0" cy="0"/>
          <a:chOff x="0" y="0"/>
          <a:chExt cx="0" cy="0"/>
        </a:xfrm>
      </p:grpSpPr>
      <p:sp>
        <p:nvSpPr>
          <p:cNvPr id="7363" name="Google Shape;7363;g2a81ce824dc_2_67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4" name="Google Shape;7364;g2a81ce824dc_2_6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3"/>
        <p:cNvGrpSpPr/>
        <p:nvPr/>
      </p:nvGrpSpPr>
      <p:grpSpPr>
        <a:xfrm>
          <a:off x="0" y="0"/>
          <a:ext cx="0" cy="0"/>
          <a:chOff x="0" y="0"/>
          <a:chExt cx="0" cy="0"/>
        </a:xfrm>
      </p:grpSpPr>
      <p:sp>
        <p:nvSpPr>
          <p:cNvPr id="7684" name="Google Shape;7684;g2a81ce824dc_2_7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5" name="Google Shape;7685;g2a81ce824dc_2_7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1"/>
        <p:cNvGrpSpPr/>
        <p:nvPr/>
      </p:nvGrpSpPr>
      <p:grpSpPr>
        <a:xfrm>
          <a:off x="0" y="0"/>
          <a:ext cx="0" cy="0"/>
          <a:chOff x="0" y="0"/>
          <a:chExt cx="0" cy="0"/>
        </a:xfrm>
      </p:grpSpPr>
      <p:sp>
        <p:nvSpPr>
          <p:cNvPr id="7992" name="Google Shape;7992;g2a81ce824dc_2_90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3" name="Google Shape;7993;g2a81ce824dc_2_9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4dda1946d_6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4dda1946d_6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4dda1946d_6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r="1787" b="1787"/>
          <a:stretch/>
        </p:blipFill>
        <p:spPr>
          <a:xfrm>
            <a:off x="7425" y="0"/>
            <a:ext cx="9129150" cy="5143499"/>
          </a:xfrm>
          <a:prstGeom prst="rect">
            <a:avLst/>
          </a:prstGeom>
          <a:noFill/>
          <a:ln>
            <a:noFill/>
          </a:ln>
        </p:spPr>
      </p:pic>
      <p:pic>
        <p:nvPicPr>
          <p:cNvPr id="10" name="Google Shape;10;p2"/>
          <p:cNvPicPr preferRelativeResize="0"/>
          <p:nvPr/>
        </p:nvPicPr>
        <p:blipFill>
          <a:blip r:embed="rId3">
            <a:alphaModFix/>
          </a:blip>
          <a:stretch>
            <a:fillRect/>
          </a:stretch>
        </p:blipFill>
        <p:spPr>
          <a:xfrm>
            <a:off x="713225" y="-254050"/>
            <a:ext cx="534275" cy="903552"/>
          </a:xfrm>
          <a:prstGeom prst="rect">
            <a:avLst/>
          </a:prstGeom>
          <a:noFill/>
          <a:ln>
            <a:noFill/>
          </a:ln>
        </p:spPr>
      </p:pic>
      <p:pic>
        <p:nvPicPr>
          <p:cNvPr id="11" name="Google Shape;11;p2"/>
          <p:cNvPicPr preferRelativeResize="0"/>
          <p:nvPr/>
        </p:nvPicPr>
        <p:blipFill>
          <a:blip r:embed="rId3">
            <a:alphaModFix/>
          </a:blip>
          <a:stretch>
            <a:fillRect/>
          </a:stretch>
        </p:blipFill>
        <p:spPr>
          <a:xfrm>
            <a:off x="1793600" y="-254050"/>
            <a:ext cx="534275" cy="903552"/>
          </a:xfrm>
          <a:prstGeom prst="rect">
            <a:avLst/>
          </a:prstGeom>
          <a:noFill/>
          <a:ln>
            <a:noFill/>
          </a:ln>
        </p:spPr>
      </p:pic>
      <p:pic>
        <p:nvPicPr>
          <p:cNvPr id="12" name="Google Shape;12;p2"/>
          <p:cNvPicPr preferRelativeResize="0"/>
          <p:nvPr/>
        </p:nvPicPr>
        <p:blipFill>
          <a:blip r:embed="rId3">
            <a:alphaModFix/>
          </a:blip>
          <a:stretch>
            <a:fillRect/>
          </a:stretch>
        </p:blipFill>
        <p:spPr>
          <a:xfrm>
            <a:off x="2873975" y="-254050"/>
            <a:ext cx="534275" cy="903552"/>
          </a:xfrm>
          <a:prstGeom prst="rect">
            <a:avLst/>
          </a:prstGeom>
          <a:noFill/>
          <a:ln>
            <a:noFill/>
          </a:ln>
        </p:spPr>
      </p:pic>
      <p:pic>
        <p:nvPicPr>
          <p:cNvPr id="13" name="Google Shape;13;p2"/>
          <p:cNvPicPr preferRelativeResize="0"/>
          <p:nvPr/>
        </p:nvPicPr>
        <p:blipFill>
          <a:blip r:embed="rId3">
            <a:alphaModFix/>
          </a:blip>
          <a:stretch>
            <a:fillRect/>
          </a:stretch>
        </p:blipFill>
        <p:spPr>
          <a:xfrm>
            <a:off x="5081700" y="-254050"/>
            <a:ext cx="534275" cy="903552"/>
          </a:xfrm>
          <a:prstGeom prst="rect">
            <a:avLst/>
          </a:prstGeom>
          <a:noFill/>
          <a:ln>
            <a:noFill/>
          </a:ln>
        </p:spPr>
      </p:pic>
      <p:pic>
        <p:nvPicPr>
          <p:cNvPr id="14" name="Google Shape;14;p2"/>
          <p:cNvPicPr preferRelativeResize="0"/>
          <p:nvPr/>
        </p:nvPicPr>
        <p:blipFill>
          <a:blip r:embed="rId3">
            <a:alphaModFix/>
          </a:blip>
          <a:stretch>
            <a:fillRect/>
          </a:stretch>
        </p:blipFill>
        <p:spPr>
          <a:xfrm>
            <a:off x="3977838" y="-254050"/>
            <a:ext cx="534275" cy="903552"/>
          </a:xfrm>
          <a:prstGeom prst="rect">
            <a:avLst/>
          </a:prstGeom>
          <a:noFill/>
          <a:ln>
            <a:noFill/>
          </a:ln>
        </p:spPr>
      </p:pic>
      <p:pic>
        <p:nvPicPr>
          <p:cNvPr id="15" name="Google Shape;15;p2"/>
          <p:cNvPicPr preferRelativeResize="0"/>
          <p:nvPr/>
        </p:nvPicPr>
        <p:blipFill>
          <a:blip r:embed="rId3">
            <a:alphaModFix/>
          </a:blip>
          <a:stretch>
            <a:fillRect/>
          </a:stretch>
        </p:blipFill>
        <p:spPr>
          <a:xfrm>
            <a:off x="713225" y="4469950"/>
            <a:ext cx="534275" cy="903552"/>
          </a:xfrm>
          <a:prstGeom prst="rect">
            <a:avLst/>
          </a:prstGeom>
          <a:noFill/>
          <a:ln>
            <a:noFill/>
          </a:ln>
        </p:spPr>
      </p:pic>
      <p:pic>
        <p:nvPicPr>
          <p:cNvPr id="16" name="Google Shape;16;p2"/>
          <p:cNvPicPr preferRelativeResize="0"/>
          <p:nvPr/>
        </p:nvPicPr>
        <p:blipFill>
          <a:blip r:embed="rId3">
            <a:alphaModFix/>
          </a:blip>
          <a:stretch>
            <a:fillRect/>
          </a:stretch>
        </p:blipFill>
        <p:spPr>
          <a:xfrm>
            <a:off x="1793600" y="4469950"/>
            <a:ext cx="534275" cy="903552"/>
          </a:xfrm>
          <a:prstGeom prst="rect">
            <a:avLst/>
          </a:prstGeom>
          <a:noFill/>
          <a:ln>
            <a:noFill/>
          </a:ln>
        </p:spPr>
      </p:pic>
      <p:pic>
        <p:nvPicPr>
          <p:cNvPr id="17" name="Google Shape;17;p2"/>
          <p:cNvPicPr preferRelativeResize="0"/>
          <p:nvPr/>
        </p:nvPicPr>
        <p:blipFill>
          <a:blip r:embed="rId3">
            <a:alphaModFix/>
          </a:blip>
          <a:stretch>
            <a:fillRect/>
          </a:stretch>
        </p:blipFill>
        <p:spPr>
          <a:xfrm>
            <a:off x="2873975" y="4469950"/>
            <a:ext cx="534275" cy="903552"/>
          </a:xfrm>
          <a:prstGeom prst="rect">
            <a:avLst/>
          </a:prstGeom>
          <a:noFill/>
          <a:ln>
            <a:noFill/>
          </a:ln>
        </p:spPr>
      </p:pic>
      <p:pic>
        <p:nvPicPr>
          <p:cNvPr id="18" name="Google Shape;18;p2"/>
          <p:cNvPicPr preferRelativeResize="0"/>
          <p:nvPr/>
        </p:nvPicPr>
        <p:blipFill>
          <a:blip r:embed="rId3">
            <a:alphaModFix/>
          </a:blip>
          <a:stretch>
            <a:fillRect/>
          </a:stretch>
        </p:blipFill>
        <p:spPr>
          <a:xfrm>
            <a:off x="5081700" y="4469950"/>
            <a:ext cx="534275" cy="903552"/>
          </a:xfrm>
          <a:prstGeom prst="rect">
            <a:avLst/>
          </a:prstGeom>
          <a:noFill/>
          <a:ln>
            <a:noFill/>
          </a:ln>
        </p:spPr>
      </p:pic>
      <p:pic>
        <p:nvPicPr>
          <p:cNvPr id="19" name="Google Shape;19;p2"/>
          <p:cNvPicPr preferRelativeResize="0"/>
          <p:nvPr/>
        </p:nvPicPr>
        <p:blipFill>
          <a:blip r:embed="rId3">
            <a:alphaModFix/>
          </a:blip>
          <a:stretch>
            <a:fillRect/>
          </a:stretch>
        </p:blipFill>
        <p:spPr>
          <a:xfrm>
            <a:off x="3977838" y="4469950"/>
            <a:ext cx="534275" cy="903552"/>
          </a:xfrm>
          <a:prstGeom prst="rect">
            <a:avLst/>
          </a:prstGeom>
          <a:noFill/>
          <a:ln>
            <a:noFill/>
          </a:ln>
        </p:spPr>
      </p:pic>
      <p:pic>
        <p:nvPicPr>
          <p:cNvPr id="20" name="Google Shape;20;p2"/>
          <p:cNvPicPr preferRelativeResize="0"/>
          <p:nvPr/>
        </p:nvPicPr>
        <p:blipFill rotWithShape="1">
          <a:blip r:embed="rId4">
            <a:alphaModFix amt="77000"/>
          </a:blip>
          <a:srcRect l="159" t="3194"/>
          <a:stretch/>
        </p:blipFill>
        <p:spPr>
          <a:xfrm flipH="1">
            <a:off x="1" y="0"/>
            <a:ext cx="9129149" cy="5143501"/>
          </a:xfrm>
          <a:prstGeom prst="rect">
            <a:avLst/>
          </a:prstGeom>
          <a:noFill/>
          <a:ln>
            <a:noFill/>
          </a:ln>
        </p:spPr>
      </p:pic>
      <p:sp>
        <p:nvSpPr>
          <p:cNvPr id="21" name="Google Shape;21;p2"/>
          <p:cNvSpPr txBox="1">
            <a:spLocks noGrp="1"/>
          </p:cNvSpPr>
          <p:nvPr>
            <p:ph type="ctrTitle"/>
          </p:nvPr>
        </p:nvSpPr>
        <p:spPr>
          <a:xfrm>
            <a:off x="713225" y="1072238"/>
            <a:ext cx="4420800" cy="2253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400">
                <a:solidFill>
                  <a:srgbClr val="0C343D"/>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2" name="Google Shape;22;p2"/>
          <p:cNvSpPr txBox="1">
            <a:spLocks noGrp="1"/>
          </p:cNvSpPr>
          <p:nvPr>
            <p:ph type="subTitle" idx="1"/>
          </p:nvPr>
        </p:nvSpPr>
        <p:spPr>
          <a:xfrm>
            <a:off x="713225" y="3595463"/>
            <a:ext cx="44208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rgbClr val="0C343D"/>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3" name="Google Shape;23;p2"/>
          <p:cNvSpPr>
            <a:spLocks noGrp="1"/>
          </p:cNvSpPr>
          <p:nvPr>
            <p:ph type="pic" idx="2"/>
          </p:nvPr>
        </p:nvSpPr>
        <p:spPr>
          <a:xfrm>
            <a:off x="5686025" y="-457175"/>
            <a:ext cx="5783700" cy="5783700"/>
          </a:xfrm>
          <a:prstGeom prst="ellipse">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r="1787"/>
          <a:stretch/>
        </p:blipFill>
        <p:spPr>
          <a:xfrm>
            <a:off x="7425" y="0"/>
            <a:ext cx="9129150" cy="5237250"/>
          </a:xfrm>
          <a:prstGeom prst="rect">
            <a:avLst/>
          </a:prstGeom>
          <a:noFill/>
          <a:ln>
            <a:noFill/>
          </a:ln>
        </p:spPr>
      </p:pic>
      <p:pic>
        <p:nvPicPr>
          <p:cNvPr id="92" name="Google Shape;92;p11"/>
          <p:cNvPicPr preferRelativeResize="0"/>
          <p:nvPr/>
        </p:nvPicPr>
        <p:blipFill>
          <a:blip r:embed="rId3">
            <a:alphaModFix/>
          </a:blip>
          <a:stretch>
            <a:fillRect/>
          </a:stretch>
        </p:blipFill>
        <p:spPr>
          <a:xfrm rot="5400000">
            <a:off x="-2645574" y="1778511"/>
            <a:ext cx="6333573" cy="1586476"/>
          </a:xfrm>
          <a:prstGeom prst="rect">
            <a:avLst/>
          </a:prstGeom>
          <a:noFill/>
          <a:ln>
            <a:noFill/>
          </a:ln>
        </p:spPr>
      </p:pic>
      <p:pic>
        <p:nvPicPr>
          <p:cNvPr id="93" name="Google Shape;93;p11"/>
          <p:cNvPicPr preferRelativeResize="0"/>
          <p:nvPr/>
        </p:nvPicPr>
        <p:blipFill>
          <a:blip r:embed="rId3">
            <a:alphaModFix/>
          </a:blip>
          <a:stretch>
            <a:fillRect/>
          </a:stretch>
        </p:blipFill>
        <p:spPr>
          <a:xfrm rot="-5400000" flipH="1">
            <a:off x="5456001" y="1778511"/>
            <a:ext cx="6333573" cy="1586476"/>
          </a:xfrm>
          <a:prstGeom prst="rect">
            <a:avLst/>
          </a:prstGeom>
          <a:noFill/>
          <a:ln>
            <a:noFill/>
          </a:ln>
        </p:spPr>
      </p:pic>
      <p:pic>
        <p:nvPicPr>
          <p:cNvPr id="94" name="Google Shape;94;p11"/>
          <p:cNvPicPr preferRelativeResize="0"/>
          <p:nvPr/>
        </p:nvPicPr>
        <p:blipFill rotWithShape="1">
          <a:blip r:embed="rId4">
            <a:alphaModFix amt="71000"/>
          </a:blip>
          <a:srcRect b="22720"/>
          <a:stretch/>
        </p:blipFill>
        <p:spPr>
          <a:xfrm>
            <a:off x="0" y="0"/>
            <a:ext cx="9144003" cy="5237252"/>
          </a:xfrm>
          <a:prstGeom prst="rect">
            <a:avLst/>
          </a:prstGeom>
          <a:noFill/>
          <a:ln>
            <a:noFill/>
          </a:ln>
        </p:spPr>
      </p:pic>
      <p:sp>
        <p:nvSpPr>
          <p:cNvPr id="95" name="Google Shape;95;p11"/>
          <p:cNvSpPr txBox="1">
            <a:spLocks noGrp="1"/>
          </p:cNvSpPr>
          <p:nvPr>
            <p:ph type="title" hasCustomPrompt="1"/>
          </p:nvPr>
        </p:nvSpPr>
        <p:spPr>
          <a:xfrm>
            <a:off x="1314450" y="539500"/>
            <a:ext cx="4262700" cy="10671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6" name="Google Shape;96;p11"/>
          <p:cNvSpPr txBox="1">
            <a:spLocks noGrp="1"/>
          </p:cNvSpPr>
          <p:nvPr>
            <p:ph type="subTitle" idx="1"/>
          </p:nvPr>
        </p:nvSpPr>
        <p:spPr>
          <a:xfrm>
            <a:off x="5577150" y="539500"/>
            <a:ext cx="2252400" cy="10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7" name="Google Shape;97;p11"/>
          <p:cNvSpPr>
            <a:spLocks noGrp="1"/>
          </p:cNvSpPr>
          <p:nvPr>
            <p:ph type="pic" idx="2"/>
          </p:nvPr>
        </p:nvSpPr>
        <p:spPr>
          <a:xfrm>
            <a:off x="295200" y="2006650"/>
            <a:ext cx="8553600" cy="8553600"/>
          </a:xfrm>
          <a:prstGeom prst="ellipse">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9"/>
        <p:cNvGrpSpPr/>
        <p:nvPr/>
      </p:nvGrpSpPr>
      <p:grpSpPr>
        <a:xfrm>
          <a:off x="0" y="0"/>
          <a:ext cx="0" cy="0"/>
          <a:chOff x="0" y="0"/>
          <a:chExt cx="0" cy="0"/>
        </a:xfrm>
      </p:grpSpPr>
      <p:pic>
        <p:nvPicPr>
          <p:cNvPr id="100" name="Google Shape;100;p13"/>
          <p:cNvPicPr preferRelativeResize="0"/>
          <p:nvPr/>
        </p:nvPicPr>
        <p:blipFill rotWithShape="1">
          <a:blip r:embed="rId2">
            <a:alphaModFix/>
          </a:blip>
          <a:srcRect/>
          <a:stretch/>
        </p:blipFill>
        <p:spPr>
          <a:xfrm>
            <a:off x="7425" y="0"/>
            <a:ext cx="9129150" cy="5143499"/>
          </a:xfrm>
          <a:prstGeom prst="rect">
            <a:avLst/>
          </a:prstGeom>
          <a:noFill/>
          <a:ln>
            <a:noFill/>
          </a:ln>
        </p:spPr>
      </p:pic>
      <p:pic>
        <p:nvPicPr>
          <p:cNvPr id="101" name="Google Shape;101;p13"/>
          <p:cNvPicPr preferRelativeResize="0"/>
          <p:nvPr/>
        </p:nvPicPr>
        <p:blipFill>
          <a:blip r:embed="rId3">
            <a:alphaModFix/>
          </a:blip>
          <a:stretch>
            <a:fillRect/>
          </a:stretch>
        </p:blipFill>
        <p:spPr>
          <a:xfrm flipH="1">
            <a:off x="-971276" y="-1030800"/>
            <a:ext cx="1973427" cy="1936801"/>
          </a:xfrm>
          <a:prstGeom prst="rect">
            <a:avLst/>
          </a:prstGeom>
          <a:noFill/>
          <a:ln>
            <a:noFill/>
          </a:ln>
        </p:spPr>
      </p:pic>
      <p:pic>
        <p:nvPicPr>
          <p:cNvPr id="102" name="Google Shape;102;p13"/>
          <p:cNvPicPr preferRelativeResize="0"/>
          <p:nvPr/>
        </p:nvPicPr>
        <p:blipFill>
          <a:blip r:embed="rId3">
            <a:alphaModFix/>
          </a:blip>
          <a:stretch>
            <a:fillRect/>
          </a:stretch>
        </p:blipFill>
        <p:spPr>
          <a:xfrm flipH="1">
            <a:off x="8070974" y="4282375"/>
            <a:ext cx="1973427" cy="1936801"/>
          </a:xfrm>
          <a:prstGeom prst="rect">
            <a:avLst/>
          </a:prstGeom>
          <a:noFill/>
          <a:ln>
            <a:noFill/>
          </a:ln>
        </p:spPr>
      </p:pic>
      <p:pic>
        <p:nvPicPr>
          <p:cNvPr id="103" name="Google Shape;103;p13"/>
          <p:cNvPicPr preferRelativeResize="0"/>
          <p:nvPr/>
        </p:nvPicPr>
        <p:blipFill>
          <a:blip r:embed="rId3">
            <a:alphaModFix/>
          </a:blip>
          <a:stretch>
            <a:fillRect/>
          </a:stretch>
        </p:blipFill>
        <p:spPr>
          <a:xfrm>
            <a:off x="8106437" y="-1053237"/>
            <a:ext cx="1973427" cy="1936801"/>
          </a:xfrm>
          <a:prstGeom prst="rect">
            <a:avLst/>
          </a:prstGeom>
          <a:noFill/>
          <a:ln>
            <a:noFill/>
          </a:ln>
        </p:spPr>
      </p:pic>
      <p:pic>
        <p:nvPicPr>
          <p:cNvPr id="104" name="Google Shape;104;p13"/>
          <p:cNvPicPr preferRelativeResize="0"/>
          <p:nvPr/>
        </p:nvPicPr>
        <p:blipFill>
          <a:blip r:embed="rId3">
            <a:alphaModFix/>
          </a:blip>
          <a:stretch>
            <a:fillRect/>
          </a:stretch>
        </p:blipFill>
        <p:spPr>
          <a:xfrm>
            <a:off x="-935813" y="4259938"/>
            <a:ext cx="1973427" cy="1936801"/>
          </a:xfrm>
          <a:prstGeom prst="rect">
            <a:avLst/>
          </a:prstGeom>
          <a:noFill/>
          <a:ln>
            <a:noFill/>
          </a:ln>
        </p:spPr>
      </p:pic>
      <p:pic>
        <p:nvPicPr>
          <p:cNvPr id="105" name="Google Shape;105;p13"/>
          <p:cNvPicPr preferRelativeResize="0"/>
          <p:nvPr/>
        </p:nvPicPr>
        <p:blipFill rotWithShape="1">
          <a:blip r:embed="rId4">
            <a:alphaModFix amt="67000"/>
          </a:blip>
          <a:srcRect t="15830" b="2060"/>
          <a:stretch/>
        </p:blipFill>
        <p:spPr>
          <a:xfrm>
            <a:off x="2" y="0"/>
            <a:ext cx="9144003" cy="5143500"/>
          </a:xfrm>
          <a:prstGeom prst="rect">
            <a:avLst/>
          </a:prstGeom>
          <a:noFill/>
          <a:ln>
            <a:noFill/>
          </a:ln>
        </p:spPr>
      </p:pic>
      <p:sp>
        <p:nvSpPr>
          <p:cNvPr id="106" name="Google Shape;10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13"/>
          <p:cNvSpPr txBox="1">
            <a:spLocks noGrp="1"/>
          </p:cNvSpPr>
          <p:nvPr>
            <p:ph type="subTitle" idx="1"/>
          </p:nvPr>
        </p:nvSpPr>
        <p:spPr>
          <a:xfrm>
            <a:off x="720000" y="21441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13"/>
          <p:cNvSpPr txBox="1">
            <a:spLocks noGrp="1"/>
          </p:cNvSpPr>
          <p:nvPr>
            <p:ph type="subTitle" idx="2"/>
          </p:nvPr>
        </p:nvSpPr>
        <p:spPr>
          <a:xfrm>
            <a:off x="3419271" y="21441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13"/>
          <p:cNvSpPr txBox="1">
            <a:spLocks noGrp="1"/>
          </p:cNvSpPr>
          <p:nvPr>
            <p:ph type="subTitle" idx="3"/>
          </p:nvPr>
        </p:nvSpPr>
        <p:spPr>
          <a:xfrm>
            <a:off x="720000" y="3955100"/>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3"/>
          <p:cNvSpPr txBox="1">
            <a:spLocks noGrp="1"/>
          </p:cNvSpPr>
          <p:nvPr>
            <p:ph type="subTitle" idx="4"/>
          </p:nvPr>
        </p:nvSpPr>
        <p:spPr>
          <a:xfrm>
            <a:off x="3419271" y="3955100"/>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13"/>
          <p:cNvSpPr txBox="1">
            <a:spLocks noGrp="1"/>
          </p:cNvSpPr>
          <p:nvPr>
            <p:ph type="subTitle" idx="5"/>
          </p:nvPr>
        </p:nvSpPr>
        <p:spPr>
          <a:xfrm>
            <a:off x="6118549" y="21441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13"/>
          <p:cNvSpPr txBox="1">
            <a:spLocks noGrp="1"/>
          </p:cNvSpPr>
          <p:nvPr>
            <p:ph type="subTitle" idx="6"/>
          </p:nvPr>
        </p:nvSpPr>
        <p:spPr>
          <a:xfrm>
            <a:off x="6118549" y="3955100"/>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13"/>
          <p:cNvSpPr txBox="1">
            <a:spLocks noGrp="1"/>
          </p:cNvSpPr>
          <p:nvPr>
            <p:ph type="title" idx="7" hasCustomPrompt="1"/>
          </p:nvPr>
        </p:nvSpPr>
        <p:spPr>
          <a:xfrm>
            <a:off x="1505375" y="126702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atin typeface="El Messiri"/>
                <a:ea typeface="El Messiri"/>
                <a:cs typeface="El Messiri"/>
                <a:sym typeface="El Messiri"/>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title" idx="8" hasCustomPrompt="1"/>
          </p:nvPr>
        </p:nvSpPr>
        <p:spPr>
          <a:xfrm>
            <a:off x="1505375" y="307734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atin typeface="El Messiri"/>
                <a:ea typeface="El Messiri"/>
                <a:cs typeface="El Messiri"/>
                <a:sym typeface="El Messiri"/>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a:spLocks noGrp="1"/>
          </p:cNvSpPr>
          <p:nvPr>
            <p:ph type="title" idx="9" hasCustomPrompt="1"/>
          </p:nvPr>
        </p:nvSpPr>
        <p:spPr>
          <a:xfrm>
            <a:off x="4204646" y="126702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atin typeface="El Messiri"/>
                <a:ea typeface="El Messiri"/>
                <a:cs typeface="El Messiri"/>
                <a:sym typeface="El Messiri"/>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a:spLocks noGrp="1"/>
          </p:cNvSpPr>
          <p:nvPr>
            <p:ph type="title" idx="13" hasCustomPrompt="1"/>
          </p:nvPr>
        </p:nvSpPr>
        <p:spPr>
          <a:xfrm>
            <a:off x="4204646" y="307734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atin typeface="El Messiri"/>
                <a:ea typeface="El Messiri"/>
                <a:cs typeface="El Messiri"/>
                <a:sym typeface="El Messiri"/>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title" idx="14" hasCustomPrompt="1"/>
          </p:nvPr>
        </p:nvSpPr>
        <p:spPr>
          <a:xfrm>
            <a:off x="6903924" y="126702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atin typeface="El Messiri"/>
                <a:ea typeface="El Messiri"/>
                <a:cs typeface="El Messiri"/>
                <a:sym typeface="El Messiri"/>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15" hasCustomPrompt="1"/>
          </p:nvPr>
        </p:nvSpPr>
        <p:spPr>
          <a:xfrm>
            <a:off x="6903924" y="307734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atin typeface="El Messiri"/>
                <a:ea typeface="El Messiri"/>
                <a:cs typeface="El Messiri"/>
                <a:sym typeface="El Messiri"/>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subTitle" idx="16"/>
          </p:nvPr>
        </p:nvSpPr>
        <p:spPr>
          <a:xfrm>
            <a:off x="720000" y="18123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0" name="Google Shape;120;p13"/>
          <p:cNvSpPr txBox="1">
            <a:spLocks noGrp="1"/>
          </p:cNvSpPr>
          <p:nvPr>
            <p:ph type="subTitle" idx="17"/>
          </p:nvPr>
        </p:nvSpPr>
        <p:spPr>
          <a:xfrm>
            <a:off x="3419271" y="18123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1" name="Google Shape;121;p13"/>
          <p:cNvSpPr txBox="1">
            <a:spLocks noGrp="1"/>
          </p:cNvSpPr>
          <p:nvPr>
            <p:ph type="subTitle" idx="18"/>
          </p:nvPr>
        </p:nvSpPr>
        <p:spPr>
          <a:xfrm>
            <a:off x="6118549" y="18123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2" name="Google Shape;122;p13"/>
          <p:cNvSpPr txBox="1">
            <a:spLocks noGrp="1"/>
          </p:cNvSpPr>
          <p:nvPr>
            <p:ph type="subTitle" idx="19"/>
          </p:nvPr>
        </p:nvSpPr>
        <p:spPr>
          <a:xfrm>
            <a:off x="720000" y="3622700"/>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3" name="Google Shape;123;p13"/>
          <p:cNvSpPr txBox="1">
            <a:spLocks noGrp="1"/>
          </p:cNvSpPr>
          <p:nvPr>
            <p:ph type="subTitle" idx="20"/>
          </p:nvPr>
        </p:nvSpPr>
        <p:spPr>
          <a:xfrm>
            <a:off x="3419271" y="3622700"/>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4" name="Google Shape;124;p13"/>
          <p:cNvSpPr txBox="1">
            <a:spLocks noGrp="1"/>
          </p:cNvSpPr>
          <p:nvPr>
            <p:ph type="subTitle" idx="21"/>
          </p:nvPr>
        </p:nvSpPr>
        <p:spPr>
          <a:xfrm>
            <a:off x="6118549" y="3622700"/>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25"/>
        <p:cNvGrpSpPr/>
        <p:nvPr/>
      </p:nvGrpSpPr>
      <p:grpSpPr>
        <a:xfrm>
          <a:off x="0" y="0"/>
          <a:ext cx="0" cy="0"/>
          <a:chOff x="0" y="0"/>
          <a:chExt cx="0" cy="0"/>
        </a:xfrm>
      </p:grpSpPr>
      <p:pic>
        <p:nvPicPr>
          <p:cNvPr id="126" name="Google Shape;126;p14"/>
          <p:cNvPicPr preferRelativeResize="0"/>
          <p:nvPr/>
        </p:nvPicPr>
        <p:blipFill rotWithShape="1">
          <a:blip r:embed="rId2">
            <a:alphaModFix/>
          </a:blip>
          <a:srcRect/>
          <a:stretch/>
        </p:blipFill>
        <p:spPr>
          <a:xfrm>
            <a:off x="7425" y="0"/>
            <a:ext cx="9129150" cy="5143499"/>
          </a:xfrm>
          <a:prstGeom prst="rect">
            <a:avLst/>
          </a:prstGeom>
          <a:noFill/>
          <a:ln>
            <a:noFill/>
          </a:ln>
        </p:spPr>
      </p:pic>
      <p:pic>
        <p:nvPicPr>
          <p:cNvPr id="127" name="Google Shape;127;p14"/>
          <p:cNvPicPr preferRelativeResize="0"/>
          <p:nvPr/>
        </p:nvPicPr>
        <p:blipFill rotWithShape="1">
          <a:blip r:embed="rId3">
            <a:alphaModFix/>
          </a:blip>
          <a:srcRect l="78907" t="12325" r="5601" b="3767"/>
          <a:stretch/>
        </p:blipFill>
        <p:spPr>
          <a:xfrm rot="5400000">
            <a:off x="4166238" y="-4168138"/>
            <a:ext cx="811525" cy="9147799"/>
          </a:xfrm>
          <a:prstGeom prst="rect">
            <a:avLst/>
          </a:prstGeom>
          <a:noFill/>
          <a:ln>
            <a:noFill/>
          </a:ln>
        </p:spPr>
      </p:pic>
      <p:pic>
        <p:nvPicPr>
          <p:cNvPr id="128" name="Google Shape;128;p14"/>
          <p:cNvPicPr preferRelativeResize="0"/>
          <p:nvPr/>
        </p:nvPicPr>
        <p:blipFill rotWithShape="1">
          <a:blip r:embed="rId4">
            <a:alphaModFix amt="67000"/>
          </a:blip>
          <a:srcRect t="15830" b="2060"/>
          <a:stretch/>
        </p:blipFill>
        <p:spPr>
          <a:xfrm>
            <a:off x="2" y="0"/>
            <a:ext cx="9144003" cy="5143500"/>
          </a:xfrm>
          <a:prstGeom prst="rect">
            <a:avLst/>
          </a:prstGeom>
          <a:noFill/>
          <a:ln>
            <a:noFill/>
          </a:ln>
        </p:spPr>
      </p:pic>
      <p:sp>
        <p:nvSpPr>
          <p:cNvPr id="129" name="Google Shape;129;p14"/>
          <p:cNvSpPr txBox="1">
            <a:spLocks noGrp="1"/>
          </p:cNvSpPr>
          <p:nvPr>
            <p:ph type="title"/>
          </p:nvPr>
        </p:nvSpPr>
        <p:spPr>
          <a:xfrm>
            <a:off x="3844101" y="3942200"/>
            <a:ext cx="4586700" cy="661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0" name="Google Shape;130;p14"/>
          <p:cNvSpPr txBox="1">
            <a:spLocks noGrp="1"/>
          </p:cNvSpPr>
          <p:nvPr>
            <p:ph type="subTitle" idx="1"/>
          </p:nvPr>
        </p:nvSpPr>
        <p:spPr>
          <a:xfrm>
            <a:off x="4221750" y="1013000"/>
            <a:ext cx="4209000" cy="2929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31" name="Google Shape;131;p14"/>
          <p:cNvSpPr>
            <a:spLocks noGrp="1"/>
          </p:cNvSpPr>
          <p:nvPr>
            <p:ph type="pic" idx="2"/>
          </p:nvPr>
        </p:nvSpPr>
        <p:spPr>
          <a:xfrm flipH="1">
            <a:off x="-1826575" y="-134850"/>
            <a:ext cx="5413200" cy="5413200"/>
          </a:xfrm>
          <a:prstGeom prst="ellipse">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32"/>
        <p:cNvGrpSpPr/>
        <p:nvPr/>
      </p:nvGrpSpPr>
      <p:grpSpPr>
        <a:xfrm>
          <a:off x="0" y="0"/>
          <a:ext cx="0" cy="0"/>
          <a:chOff x="0" y="0"/>
          <a:chExt cx="0" cy="0"/>
        </a:xfrm>
      </p:grpSpPr>
      <p:pic>
        <p:nvPicPr>
          <p:cNvPr id="133" name="Google Shape;133;p15"/>
          <p:cNvPicPr preferRelativeResize="0"/>
          <p:nvPr/>
        </p:nvPicPr>
        <p:blipFill rotWithShape="1">
          <a:blip r:embed="rId2">
            <a:alphaModFix/>
          </a:blip>
          <a:srcRect r="1787" b="1787"/>
          <a:stretch/>
        </p:blipFill>
        <p:spPr>
          <a:xfrm>
            <a:off x="7425" y="0"/>
            <a:ext cx="9129150" cy="5143499"/>
          </a:xfrm>
          <a:prstGeom prst="rect">
            <a:avLst/>
          </a:prstGeom>
          <a:noFill/>
          <a:ln>
            <a:noFill/>
          </a:ln>
        </p:spPr>
      </p:pic>
      <p:pic>
        <p:nvPicPr>
          <p:cNvPr id="134" name="Google Shape;134;p15"/>
          <p:cNvPicPr preferRelativeResize="0"/>
          <p:nvPr/>
        </p:nvPicPr>
        <p:blipFill rotWithShape="1">
          <a:blip r:embed="rId3">
            <a:alphaModFix/>
          </a:blip>
          <a:srcRect l="70219" t="12325" r="1557" b="3767"/>
          <a:stretch/>
        </p:blipFill>
        <p:spPr>
          <a:xfrm rot="5400000">
            <a:off x="4105863" y="-4124062"/>
            <a:ext cx="932275" cy="9147799"/>
          </a:xfrm>
          <a:prstGeom prst="rect">
            <a:avLst/>
          </a:prstGeom>
          <a:noFill/>
          <a:ln>
            <a:noFill/>
          </a:ln>
        </p:spPr>
      </p:pic>
      <p:pic>
        <p:nvPicPr>
          <p:cNvPr id="135" name="Google Shape;135;p15"/>
          <p:cNvPicPr preferRelativeResize="0"/>
          <p:nvPr/>
        </p:nvPicPr>
        <p:blipFill rotWithShape="1">
          <a:blip r:embed="rId4">
            <a:alphaModFix amt="75000"/>
          </a:blip>
          <a:srcRect l="42093" t="18858" r="1549" b="30852"/>
          <a:stretch/>
        </p:blipFill>
        <p:spPr>
          <a:xfrm>
            <a:off x="-1" y="0"/>
            <a:ext cx="9144003" cy="5143499"/>
          </a:xfrm>
          <a:prstGeom prst="rect">
            <a:avLst/>
          </a:prstGeom>
          <a:noFill/>
          <a:ln>
            <a:noFill/>
          </a:ln>
        </p:spPr>
      </p:pic>
      <p:sp>
        <p:nvSpPr>
          <p:cNvPr id="136" name="Google Shape;136;p15"/>
          <p:cNvSpPr txBox="1">
            <a:spLocks noGrp="1"/>
          </p:cNvSpPr>
          <p:nvPr>
            <p:ph type="title"/>
          </p:nvPr>
        </p:nvSpPr>
        <p:spPr>
          <a:xfrm>
            <a:off x="713225" y="1431950"/>
            <a:ext cx="3519600" cy="2296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7" name="Google Shape;137;p15"/>
          <p:cNvSpPr txBox="1">
            <a:spLocks noGrp="1"/>
          </p:cNvSpPr>
          <p:nvPr>
            <p:ph type="subTitle" idx="1"/>
          </p:nvPr>
        </p:nvSpPr>
        <p:spPr>
          <a:xfrm>
            <a:off x="713225" y="3728000"/>
            <a:ext cx="3519600" cy="87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15"/>
          <p:cNvSpPr>
            <a:spLocks noGrp="1"/>
          </p:cNvSpPr>
          <p:nvPr>
            <p:ph type="pic" idx="2"/>
          </p:nvPr>
        </p:nvSpPr>
        <p:spPr>
          <a:xfrm>
            <a:off x="4328150" y="-939550"/>
            <a:ext cx="5543700" cy="5543700"/>
          </a:xfrm>
          <a:prstGeom prst="ellipse">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39"/>
        <p:cNvGrpSpPr/>
        <p:nvPr/>
      </p:nvGrpSpPr>
      <p:grpSpPr>
        <a:xfrm>
          <a:off x="0" y="0"/>
          <a:ext cx="0" cy="0"/>
          <a:chOff x="0" y="0"/>
          <a:chExt cx="0" cy="0"/>
        </a:xfrm>
      </p:grpSpPr>
      <p:pic>
        <p:nvPicPr>
          <p:cNvPr id="140" name="Google Shape;140;p16"/>
          <p:cNvPicPr preferRelativeResize="0"/>
          <p:nvPr/>
        </p:nvPicPr>
        <p:blipFill rotWithShape="1">
          <a:blip r:embed="rId2">
            <a:alphaModFix/>
          </a:blip>
          <a:srcRect/>
          <a:stretch/>
        </p:blipFill>
        <p:spPr>
          <a:xfrm>
            <a:off x="7425" y="0"/>
            <a:ext cx="9129150" cy="5143499"/>
          </a:xfrm>
          <a:prstGeom prst="rect">
            <a:avLst/>
          </a:prstGeom>
          <a:noFill/>
          <a:ln>
            <a:noFill/>
          </a:ln>
        </p:spPr>
      </p:pic>
      <p:pic>
        <p:nvPicPr>
          <p:cNvPr id="141" name="Google Shape;141;p16"/>
          <p:cNvPicPr preferRelativeResize="0"/>
          <p:nvPr/>
        </p:nvPicPr>
        <p:blipFill>
          <a:blip r:embed="rId3">
            <a:alphaModFix/>
          </a:blip>
          <a:stretch>
            <a:fillRect/>
          </a:stretch>
        </p:blipFill>
        <p:spPr>
          <a:xfrm>
            <a:off x="-185550" y="-457250"/>
            <a:ext cx="9750748" cy="1337200"/>
          </a:xfrm>
          <a:prstGeom prst="rect">
            <a:avLst/>
          </a:prstGeom>
          <a:noFill/>
          <a:ln>
            <a:noFill/>
          </a:ln>
        </p:spPr>
      </p:pic>
      <p:pic>
        <p:nvPicPr>
          <p:cNvPr id="142" name="Google Shape;142;p16"/>
          <p:cNvPicPr preferRelativeResize="0"/>
          <p:nvPr/>
        </p:nvPicPr>
        <p:blipFill>
          <a:blip r:embed="rId3">
            <a:alphaModFix/>
          </a:blip>
          <a:stretch>
            <a:fillRect/>
          </a:stretch>
        </p:blipFill>
        <p:spPr>
          <a:xfrm rot="10800000" flipH="1">
            <a:off x="-185550" y="4364387"/>
            <a:ext cx="9750748" cy="1337200"/>
          </a:xfrm>
          <a:prstGeom prst="rect">
            <a:avLst/>
          </a:prstGeom>
          <a:noFill/>
          <a:ln>
            <a:noFill/>
          </a:ln>
        </p:spPr>
      </p:pic>
      <p:pic>
        <p:nvPicPr>
          <p:cNvPr id="143" name="Google Shape;143;p16"/>
          <p:cNvPicPr preferRelativeResize="0"/>
          <p:nvPr/>
        </p:nvPicPr>
        <p:blipFill rotWithShape="1">
          <a:blip r:embed="rId4">
            <a:alphaModFix amt="67000"/>
          </a:blip>
          <a:srcRect t="15830" b="2060"/>
          <a:stretch/>
        </p:blipFill>
        <p:spPr>
          <a:xfrm>
            <a:off x="2" y="0"/>
            <a:ext cx="9144003" cy="5143500"/>
          </a:xfrm>
          <a:prstGeom prst="rect">
            <a:avLst/>
          </a:prstGeom>
          <a:noFill/>
          <a:ln>
            <a:noFill/>
          </a:ln>
        </p:spPr>
      </p:pic>
      <p:sp>
        <p:nvSpPr>
          <p:cNvPr id="144" name="Google Shape;144;p16"/>
          <p:cNvSpPr txBox="1">
            <a:spLocks noGrp="1"/>
          </p:cNvSpPr>
          <p:nvPr>
            <p:ph type="title"/>
          </p:nvPr>
        </p:nvSpPr>
        <p:spPr>
          <a:xfrm>
            <a:off x="1003163" y="1748175"/>
            <a:ext cx="2758200" cy="1228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5" name="Google Shape;145;p16"/>
          <p:cNvSpPr txBox="1">
            <a:spLocks noGrp="1"/>
          </p:cNvSpPr>
          <p:nvPr>
            <p:ph type="subTitle" idx="1"/>
          </p:nvPr>
        </p:nvSpPr>
        <p:spPr>
          <a:xfrm>
            <a:off x="1003163" y="2976325"/>
            <a:ext cx="2758200" cy="1167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46"/>
        <p:cNvGrpSpPr/>
        <p:nvPr/>
      </p:nvGrpSpPr>
      <p:grpSpPr>
        <a:xfrm>
          <a:off x="0" y="0"/>
          <a:ext cx="0" cy="0"/>
          <a:chOff x="0" y="0"/>
          <a:chExt cx="0" cy="0"/>
        </a:xfrm>
      </p:grpSpPr>
      <p:pic>
        <p:nvPicPr>
          <p:cNvPr id="147" name="Google Shape;147;p17"/>
          <p:cNvPicPr preferRelativeResize="0"/>
          <p:nvPr/>
        </p:nvPicPr>
        <p:blipFill rotWithShape="1">
          <a:blip r:embed="rId2">
            <a:alphaModFix/>
          </a:blip>
          <a:srcRect r="1787"/>
          <a:stretch/>
        </p:blipFill>
        <p:spPr>
          <a:xfrm>
            <a:off x="7425" y="0"/>
            <a:ext cx="9129150" cy="5237250"/>
          </a:xfrm>
          <a:prstGeom prst="rect">
            <a:avLst/>
          </a:prstGeom>
          <a:noFill/>
          <a:ln>
            <a:noFill/>
          </a:ln>
        </p:spPr>
      </p:pic>
      <p:pic>
        <p:nvPicPr>
          <p:cNvPr id="148" name="Google Shape;148;p17"/>
          <p:cNvPicPr preferRelativeResize="0"/>
          <p:nvPr/>
        </p:nvPicPr>
        <p:blipFill rotWithShape="1">
          <a:blip r:embed="rId3">
            <a:alphaModFix amt="71000"/>
          </a:blip>
          <a:srcRect b="22720"/>
          <a:stretch/>
        </p:blipFill>
        <p:spPr>
          <a:xfrm>
            <a:off x="0" y="0"/>
            <a:ext cx="9144003" cy="5237252"/>
          </a:xfrm>
          <a:prstGeom prst="rect">
            <a:avLst/>
          </a:prstGeom>
          <a:noFill/>
          <a:ln>
            <a:noFill/>
          </a:ln>
        </p:spPr>
      </p:pic>
      <p:sp>
        <p:nvSpPr>
          <p:cNvPr id="149" name="Google Shape;149;p17"/>
          <p:cNvSpPr txBox="1">
            <a:spLocks noGrp="1"/>
          </p:cNvSpPr>
          <p:nvPr>
            <p:ph type="title"/>
          </p:nvPr>
        </p:nvSpPr>
        <p:spPr>
          <a:xfrm>
            <a:off x="2371925" y="1748175"/>
            <a:ext cx="2758200" cy="1228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0" name="Google Shape;150;p17"/>
          <p:cNvSpPr txBox="1">
            <a:spLocks noGrp="1"/>
          </p:cNvSpPr>
          <p:nvPr>
            <p:ph type="subTitle" idx="1"/>
          </p:nvPr>
        </p:nvSpPr>
        <p:spPr>
          <a:xfrm>
            <a:off x="2371925" y="2976325"/>
            <a:ext cx="2758200" cy="1167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51" name="Google Shape;151;p17"/>
          <p:cNvPicPr preferRelativeResize="0"/>
          <p:nvPr/>
        </p:nvPicPr>
        <p:blipFill>
          <a:blip r:embed="rId4">
            <a:alphaModFix/>
          </a:blip>
          <a:stretch>
            <a:fillRect/>
          </a:stretch>
        </p:blipFill>
        <p:spPr>
          <a:xfrm rot="5400000" flipH="1">
            <a:off x="-4233740" y="3341958"/>
            <a:ext cx="10076698" cy="25241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52"/>
        <p:cNvGrpSpPr/>
        <p:nvPr/>
      </p:nvGrpSpPr>
      <p:grpSpPr>
        <a:xfrm>
          <a:off x="0" y="0"/>
          <a:ext cx="0" cy="0"/>
          <a:chOff x="0" y="0"/>
          <a:chExt cx="0" cy="0"/>
        </a:xfrm>
      </p:grpSpPr>
      <p:pic>
        <p:nvPicPr>
          <p:cNvPr id="153" name="Google Shape;153;p18"/>
          <p:cNvPicPr preferRelativeResize="0"/>
          <p:nvPr/>
        </p:nvPicPr>
        <p:blipFill rotWithShape="1">
          <a:blip r:embed="rId2">
            <a:alphaModFix/>
          </a:blip>
          <a:srcRect r="1787" b="1787"/>
          <a:stretch/>
        </p:blipFill>
        <p:spPr>
          <a:xfrm>
            <a:off x="7425" y="0"/>
            <a:ext cx="9129150" cy="5143499"/>
          </a:xfrm>
          <a:prstGeom prst="rect">
            <a:avLst/>
          </a:prstGeom>
          <a:noFill/>
          <a:ln>
            <a:noFill/>
          </a:ln>
        </p:spPr>
      </p:pic>
      <p:pic>
        <p:nvPicPr>
          <p:cNvPr id="154" name="Google Shape;154;p18"/>
          <p:cNvPicPr preferRelativeResize="0"/>
          <p:nvPr/>
        </p:nvPicPr>
        <p:blipFill>
          <a:blip r:embed="rId3">
            <a:alphaModFix/>
          </a:blip>
          <a:stretch>
            <a:fillRect/>
          </a:stretch>
        </p:blipFill>
        <p:spPr>
          <a:xfrm rot="-5400000">
            <a:off x="3271960" y="3341958"/>
            <a:ext cx="10076698" cy="2524100"/>
          </a:xfrm>
          <a:prstGeom prst="rect">
            <a:avLst/>
          </a:prstGeom>
          <a:noFill/>
          <a:ln>
            <a:noFill/>
          </a:ln>
        </p:spPr>
      </p:pic>
      <p:pic>
        <p:nvPicPr>
          <p:cNvPr id="155" name="Google Shape;155;p18"/>
          <p:cNvPicPr preferRelativeResize="0"/>
          <p:nvPr/>
        </p:nvPicPr>
        <p:blipFill rotWithShape="1">
          <a:blip r:embed="rId4">
            <a:alphaModFix amt="75000"/>
          </a:blip>
          <a:srcRect l="42093" t="18858" r="1549" b="30852"/>
          <a:stretch/>
        </p:blipFill>
        <p:spPr>
          <a:xfrm>
            <a:off x="-1" y="0"/>
            <a:ext cx="9144003" cy="5143499"/>
          </a:xfrm>
          <a:prstGeom prst="rect">
            <a:avLst/>
          </a:prstGeom>
          <a:noFill/>
          <a:ln>
            <a:noFill/>
          </a:ln>
        </p:spPr>
      </p:pic>
      <p:sp>
        <p:nvSpPr>
          <p:cNvPr id="156" name="Google Shape;156;p18"/>
          <p:cNvSpPr txBox="1">
            <a:spLocks noGrp="1"/>
          </p:cNvSpPr>
          <p:nvPr>
            <p:ph type="title"/>
          </p:nvPr>
        </p:nvSpPr>
        <p:spPr>
          <a:xfrm>
            <a:off x="4128850" y="1746175"/>
            <a:ext cx="2758200" cy="12303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7" name="Google Shape;157;p18"/>
          <p:cNvSpPr txBox="1">
            <a:spLocks noGrp="1"/>
          </p:cNvSpPr>
          <p:nvPr>
            <p:ph type="subTitle" idx="1"/>
          </p:nvPr>
        </p:nvSpPr>
        <p:spPr>
          <a:xfrm>
            <a:off x="4128975" y="2976325"/>
            <a:ext cx="2758200" cy="1167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8"/>
        <p:cNvGrpSpPr/>
        <p:nvPr/>
      </p:nvGrpSpPr>
      <p:grpSpPr>
        <a:xfrm>
          <a:off x="0" y="0"/>
          <a:ext cx="0" cy="0"/>
          <a:chOff x="0" y="0"/>
          <a:chExt cx="0" cy="0"/>
        </a:xfrm>
      </p:grpSpPr>
      <p:pic>
        <p:nvPicPr>
          <p:cNvPr id="159" name="Google Shape;159;p19"/>
          <p:cNvPicPr preferRelativeResize="0"/>
          <p:nvPr/>
        </p:nvPicPr>
        <p:blipFill rotWithShape="1">
          <a:blip r:embed="rId2">
            <a:alphaModFix/>
          </a:blip>
          <a:srcRect/>
          <a:stretch/>
        </p:blipFill>
        <p:spPr>
          <a:xfrm>
            <a:off x="7425" y="0"/>
            <a:ext cx="9129150" cy="5143499"/>
          </a:xfrm>
          <a:prstGeom prst="rect">
            <a:avLst/>
          </a:prstGeom>
          <a:noFill/>
          <a:ln>
            <a:noFill/>
          </a:ln>
        </p:spPr>
      </p:pic>
      <p:pic>
        <p:nvPicPr>
          <p:cNvPr id="160" name="Google Shape;160;p19"/>
          <p:cNvPicPr preferRelativeResize="0"/>
          <p:nvPr/>
        </p:nvPicPr>
        <p:blipFill rotWithShape="1">
          <a:blip r:embed="rId3">
            <a:alphaModFix/>
          </a:blip>
          <a:srcRect l="76780" r="12577"/>
          <a:stretch/>
        </p:blipFill>
        <p:spPr>
          <a:xfrm>
            <a:off x="7425" y="-53500"/>
            <a:ext cx="983276" cy="5197000"/>
          </a:xfrm>
          <a:prstGeom prst="rect">
            <a:avLst/>
          </a:prstGeom>
          <a:noFill/>
          <a:ln>
            <a:noFill/>
          </a:ln>
        </p:spPr>
      </p:pic>
      <p:pic>
        <p:nvPicPr>
          <p:cNvPr id="161" name="Google Shape;161;p19"/>
          <p:cNvPicPr preferRelativeResize="0"/>
          <p:nvPr/>
        </p:nvPicPr>
        <p:blipFill rotWithShape="1">
          <a:blip r:embed="rId3">
            <a:alphaModFix/>
          </a:blip>
          <a:srcRect l="76780" r="12577"/>
          <a:stretch/>
        </p:blipFill>
        <p:spPr>
          <a:xfrm>
            <a:off x="8160725" y="-53500"/>
            <a:ext cx="983276" cy="5197000"/>
          </a:xfrm>
          <a:prstGeom prst="rect">
            <a:avLst/>
          </a:prstGeom>
          <a:noFill/>
          <a:ln>
            <a:noFill/>
          </a:ln>
        </p:spPr>
      </p:pic>
      <p:pic>
        <p:nvPicPr>
          <p:cNvPr id="162" name="Google Shape;162;p19"/>
          <p:cNvPicPr preferRelativeResize="0"/>
          <p:nvPr/>
        </p:nvPicPr>
        <p:blipFill rotWithShape="1">
          <a:blip r:embed="rId4">
            <a:alphaModFix amt="67000"/>
          </a:blip>
          <a:srcRect t="15830" b="2060"/>
          <a:stretch/>
        </p:blipFill>
        <p:spPr>
          <a:xfrm>
            <a:off x="2" y="0"/>
            <a:ext cx="9144003" cy="5143500"/>
          </a:xfrm>
          <a:prstGeom prst="rect">
            <a:avLst/>
          </a:prstGeom>
          <a:noFill/>
          <a:ln>
            <a:noFill/>
          </a:ln>
        </p:spPr>
      </p:pic>
      <p:sp>
        <p:nvSpPr>
          <p:cNvPr id="163" name="Google Shape;16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4" name="Google Shape;164;p19"/>
          <p:cNvSpPr txBox="1">
            <a:spLocks noGrp="1"/>
          </p:cNvSpPr>
          <p:nvPr>
            <p:ph type="subTitle" idx="1"/>
          </p:nvPr>
        </p:nvSpPr>
        <p:spPr>
          <a:xfrm>
            <a:off x="4923075" y="3142625"/>
            <a:ext cx="2640000" cy="118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9"/>
          <p:cNvSpPr txBox="1">
            <a:spLocks noGrp="1"/>
          </p:cNvSpPr>
          <p:nvPr>
            <p:ph type="subTitle" idx="2"/>
          </p:nvPr>
        </p:nvSpPr>
        <p:spPr>
          <a:xfrm>
            <a:off x="1580900" y="3142625"/>
            <a:ext cx="2640000" cy="118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19"/>
          <p:cNvSpPr txBox="1">
            <a:spLocks noGrp="1"/>
          </p:cNvSpPr>
          <p:nvPr>
            <p:ph type="subTitle" idx="3"/>
          </p:nvPr>
        </p:nvSpPr>
        <p:spPr>
          <a:xfrm>
            <a:off x="1580911" y="25837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7" name="Google Shape;167;p19"/>
          <p:cNvSpPr txBox="1">
            <a:spLocks noGrp="1"/>
          </p:cNvSpPr>
          <p:nvPr>
            <p:ph type="subTitle" idx="4"/>
          </p:nvPr>
        </p:nvSpPr>
        <p:spPr>
          <a:xfrm>
            <a:off x="4923089" y="25837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68"/>
        <p:cNvGrpSpPr/>
        <p:nvPr/>
      </p:nvGrpSpPr>
      <p:grpSpPr>
        <a:xfrm>
          <a:off x="0" y="0"/>
          <a:ext cx="0" cy="0"/>
          <a:chOff x="0" y="0"/>
          <a:chExt cx="0" cy="0"/>
        </a:xfrm>
      </p:grpSpPr>
      <p:pic>
        <p:nvPicPr>
          <p:cNvPr id="169" name="Google Shape;169;p20"/>
          <p:cNvPicPr preferRelativeResize="0"/>
          <p:nvPr/>
        </p:nvPicPr>
        <p:blipFill rotWithShape="1">
          <a:blip r:embed="rId2">
            <a:alphaModFix/>
          </a:blip>
          <a:srcRect r="1787" b="1787"/>
          <a:stretch/>
        </p:blipFill>
        <p:spPr>
          <a:xfrm>
            <a:off x="7425" y="0"/>
            <a:ext cx="9129150" cy="5143499"/>
          </a:xfrm>
          <a:prstGeom prst="rect">
            <a:avLst/>
          </a:prstGeom>
          <a:noFill/>
          <a:ln>
            <a:noFill/>
          </a:ln>
        </p:spPr>
      </p:pic>
      <p:pic>
        <p:nvPicPr>
          <p:cNvPr id="170" name="Google Shape;170;p20"/>
          <p:cNvPicPr preferRelativeResize="0"/>
          <p:nvPr/>
        </p:nvPicPr>
        <p:blipFill rotWithShape="1">
          <a:blip r:embed="rId3">
            <a:alphaModFix/>
          </a:blip>
          <a:srcRect l="85942" t="12325" r="6190" b="3767"/>
          <a:stretch/>
        </p:blipFill>
        <p:spPr>
          <a:xfrm rot="5400000">
            <a:off x="3937638" y="-64775"/>
            <a:ext cx="1268726" cy="9147799"/>
          </a:xfrm>
          <a:prstGeom prst="rect">
            <a:avLst/>
          </a:prstGeom>
          <a:noFill/>
          <a:ln>
            <a:noFill/>
          </a:ln>
        </p:spPr>
      </p:pic>
      <p:pic>
        <p:nvPicPr>
          <p:cNvPr id="171" name="Google Shape;171;p20"/>
          <p:cNvPicPr preferRelativeResize="0"/>
          <p:nvPr/>
        </p:nvPicPr>
        <p:blipFill rotWithShape="1">
          <a:blip r:embed="rId4">
            <a:alphaModFix amt="77000"/>
          </a:blip>
          <a:srcRect l="159" t="3194"/>
          <a:stretch/>
        </p:blipFill>
        <p:spPr>
          <a:xfrm flipH="1">
            <a:off x="-3" y="0"/>
            <a:ext cx="9144003" cy="5143501"/>
          </a:xfrm>
          <a:prstGeom prst="rect">
            <a:avLst/>
          </a:prstGeom>
          <a:noFill/>
          <a:ln>
            <a:noFill/>
          </a:ln>
        </p:spPr>
      </p:pic>
      <p:sp>
        <p:nvSpPr>
          <p:cNvPr id="172" name="Google Shape;172;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3" name="Google Shape;173;p20"/>
          <p:cNvSpPr txBox="1">
            <a:spLocks noGrp="1"/>
          </p:cNvSpPr>
          <p:nvPr>
            <p:ph type="subTitle" idx="1"/>
          </p:nvPr>
        </p:nvSpPr>
        <p:spPr>
          <a:xfrm>
            <a:off x="4487403" y="1409300"/>
            <a:ext cx="3254100" cy="189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0"/>
          <p:cNvSpPr txBox="1">
            <a:spLocks noGrp="1"/>
          </p:cNvSpPr>
          <p:nvPr>
            <p:ph type="subTitle" idx="2"/>
          </p:nvPr>
        </p:nvSpPr>
        <p:spPr>
          <a:xfrm>
            <a:off x="713225" y="1409300"/>
            <a:ext cx="3254100" cy="189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r="1787"/>
          <a:stretch/>
        </p:blipFill>
        <p:spPr>
          <a:xfrm>
            <a:off x="7425" y="0"/>
            <a:ext cx="9129150" cy="5237250"/>
          </a:xfrm>
          <a:prstGeom prst="rect">
            <a:avLst/>
          </a:prstGeom>
          <a:noFill/>
          <a:ln>
            <a:noFill/>
          </a:ln>
        </p:spPr>
      </p:pic>
      <p:pic>
        <p:nvPicPr>
          <p:cNvPr id="26" name="Google Shape;26;p3"/>
          <p:cNvPicPr preferRelativeResize="0"/>
          <p:nvPr/>
        </p:nvPicPr>
        <p:blipFill rotWithShape="1">
          <a:blip r:embed="rId3">
            <a:alphaModFix/>
          </a:blip>
          <a:srcRect l="74092" t="1058" r="14920"/>
          <a:stretch/>
        </p:blipFill>
        <p:spPr>
          <a:xfrm rot="-5400000">
            <a:off x="4813713" y="-3595562"/>
            <a:ext cx="955899" cy="7689825"/>
          </a:xfrm>
          <a:prstGeom prst="rect">
            <a:avLst/>
          </a:prstGeom>
          <a:noFill/>
          <a:ln>
            <a:noFill/>
          </a:ln>
        </p:spPr>
      </p:pic>
      <p:pic>
        <p:nvPicPr>
          <p:cNvPr id="27" name="Google Shape;27;p3"/>
          <p:cNvPicPr preferRelativeResize="0"/>
          <p:nvPr/>
        </p:nvPicPr>
        <p:blipFill rotWithShape="1">
          <a:blip r:embed="rId3">
            <a:alphaModFix/>
          </a:blip>
          <a:srcRect l="74092" t="1058" r="14920"/>
          <a:stretch/>
        </p:blipFill>
        <p:spPr>
          <a:xfrm rot="-5400000">
            <a:off x="4813713" y="1142988"/>
            <a:ext cx="955899" cy="7689825"/>
          </a:xfrm>
          <a:prstGeom prst="rect">
            <a:avLst/>
          </a:prstGeom>
          <a:noFill/>
          <a:ln>
            <a:noFill/>
          </a:ln>
        </p:spPr>
      </p:pic>
      <p:pic>
        <p:nvPicPr>
          <p:cNvPr id="28" name="Google Shape;28;p3"/>
          <p:cNvPicPr preferRelativeResize="0"/>
          <p:nvPr/>
        </p:nvPicPr>
        <p:blipFill rotWithShape="1">
          <a:blip r:embed="rId4">
            <a:alphaModFix amt="71000"/>
          </a:blip>
          <a:srcRect b="22720"/>
          <a:stretch/>
        </p:blipFill>
        <p:spPr>
          <a:xfrm>
            <a:off x="-1" y="0"/>
            <a:ext cx="9144003" cy="5237252"/>
          </a:xfrm>
          <a:prstGeom prst="rect">
            <a:avLst/>
          </a:prstGeom>
          <a:noFill/>
          <a:ln>
            <a:noFill/>
          </a:ln>
        </p:spPr>
      </p:pic>
      <p:sp>
        <p:nvSpPr>
          <p:cNvPr id="29" name="Google Shape;29;p3"/>
          <p:cNvSpPr txBox="1">
            <a:spLocks noGrp="1"/>
          </p:cNvSpPr>
          <p:nvPr>
            <p:ph type="title"/>
          </p:nvPr>
        </p:nvSpPr>
        <p:spPr>
          <a:xfrm>
            <a:off x="4217275" y="2133475"/>
            <a:ext cx="4213500" cy="15114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0" name="Google Shape;30;p3"/>
          <p:cNvSpPr txBox="1">
            <a:spLocks noGrp="1"/>
          </p:cNvSpPr>
          <p:nvPr>
            <p:ph type="title" idx="2" hasCustomPrompt="1"/>
          </p:nvPr>
        </p:nvSpPr>
        <p:spPr>
          <a:xfrm>
            <a:off x="5497975" y="1123625"/>
            <a:ext cx="16521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atin typeface="El Messiri"/>
                <a:ea typeface="El Messiri"/>
                <a:cs typeface="El Messiri"/>
                <a:sym typeface="El Messiri"/>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1" name="Google Shape;31;p3"/>
          <p:cNvSpPr txBox="1">
            <a:spLocks noGrp="1"/>
          </p:cNvSpPr>
          <p:nvPr>
            <p:ph type="subTitle" idx="1"/>
          </p:nvPr>
        </p:nvSpPr>
        <p:spPr>
          <a:xfrm>
            <a:off x="4217275" y="3644875"/>
            <a:ext cx="42135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3"/>
          <p:cNvSpPr>
            <a:spLocks noGrp="1"/>
          </p:cNvSpPr>
          <p:nvPr>
            <p:ph type="pic" idx="3"/>
          </p:nvPr>
        </p:nvSpPr>
        <p:spPr>
          <a:xfrm>
            <a:off x="-2005725" y="-93750"/>
            <a:ext cx="5466600" cy="5466600"/>
          </a:xfrm>
          <a:prstGeom prst="ellipse">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5"/>
        <p:cNvGrpSpPr/>
        <p:nvPr/>
      </p:nvGrpSpPr>
      <p:grpSpPr>
        <a:xfrm>
          <a:off x="0" y="0"/>
          <a:ext cx="0" cy="0"/>
          <a:chOff x="0" y="0"/>
          <a:chExt cx="0" cy="0"/>
        </a:xfrm>
      </p:grpSpPr>
      <p:pic>
        <p:nvPicPr>
          <p:cNvPr id="176" name="Google Shape;176;p21"/>
          <p:cNvPicPr preferRelativeResize="0"/>
          <p:nvPr/>
        </p:nvPicPr>
        <p:blipFill rotWithShape="1">
          <a:blip r:embed="rId2">
            <a:alphaModFix/>
          </a:blip>
          <a:srcRect r="1787" b="1787"/>
          <a:stretch/>
        </p:blipFill>
        <p:spPr>
          <a:xfrm>
            <a:off x="7425" y="0"/>
            <a:ext cx="9129150" cy="5143499"/>
          </a:xfrm>
          <a:prstGeom prst="rect">
            <a:avLst/>
          </a:prstGeom>
          <a:noFill/>
          <a:ln>
            <a:noFill/>
          </a:ln>
        </p:spPr>
      </p:pic>
      <p:pic>
        <p:nvPicPr>
          <p:cNvPr id="177" name="Google Shape;177;p21"/>
          <p:cNvPicPr preferRelativeResize="0"/>
          <p:nvPr/>
        </p:nvPicPr>
        <p:blipFill rotWithShape="1">
          <a:blip r:embed="rId3">
            <a:alphaModFix/>
          </a:blip>
          <a:srcRect l="78907" t="12325" r="5601" b="3767"/>
          <a:stretch/>
        </p:blipFill>
        <p:spPr>
          <a:xfrm rot="5400000">
            <a:off x="4166238" y="163837"/>
            <a:ext cx="811525" cy="9147799"/>
          </a:xfrm>
          <a:prstGeom prst="rect">
            <a:avLst/>
          </a:prstGeom>
          <a:noFill/>
          <a:ln>
            <a:noFill/>
          </a:ln>
        </p:spPr>
      </p:pic>
      <p:pic>
        <p:nvPicPr>
          <p:cNvPr id="178" name="Google Shape;178;p21"/>
          <p:cNvPicPr preferRelativeResize="0"/>
          <p:nvPr/>
        </p:nvPicPr>
        <p:blipFill rotWithShape="1">
          <a:blip r:embed="rId4">
            <a:alphaModFix amt="75000"/>
          </a:blip>
          <a:srcRect l="42093" t="18858" r="1549" b="30852"/>
          <a:stretch/>
        </p:blipFill>
        <p:spPr>
          <a:xfrm>
            <a:off x="7424" y="0"/>
            <a:ext cx="9144003" cy="5143499"/>
          </a:xfrm>
          <a:prstGeom prst="rect">
            <a:avLst/>
          </a:prstGeom>
          <a:noFill/>
          <a:ln>
            <a:noFill/>
          </a:ln>
        </p:spPr>
      </p:pic>
      <p:sp>
        <p:nvSpPr>
          <p:cNvPr id="179" name="Google Shape;17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21"/>
          <p:cNvSpPr txBox="1">
            <a:spLocks noGrp="1"/>
          </p:cNvSpPr>
          <p:nvPr>
            <p:ph type="subTitle" idx="1"/>
          </p:nvPr>
        </p:nvSpPr>
        <p:spPr>
          <a:xfrm>
            <a:off x="937625" y="2862925"/>
            <a:ext cx="2175300" cy="86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21"/>
          <p:cNvSpPr txBox="1">
            <a:spLocks noGrp="1"/>
          </p:cNvSpPr>
          <p:nvPr>
            <p:ph type="subTitle" idx="2"/>
          </p:nvPr>
        </p:nvSpPr>
        <p:spPr>
          <a:xfrm>
            <a:off x="3484347" y="2862925"/>
            <a:ext cx="2175300" cy="86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2" name="Google Shape;182;p21"/>
          <p:cNvSpPr txBox="1">
            <a:spLocks noGrp="1"/>
          </p:cNvSpPr>
          <p:nvPr>
            <p:ph type="subTitle" idx="3"/>
          </p:nvPr>
        </p:nvSpPr>
        <p:spPr>
          <a:xfrm>
            <a:off x="6031075" y="2862925"/>
            <a:ext cx="2175300" cy="86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 name="Google Shape;183;p21"/>
          <p:cNvSpPr txBox="1">
            <a:spLocks noGrp="1"/>
          </p:cNvSpPr>
          <p:nvPr>
            <p:ph type="subTitle" idx="4"/>
          </p:nvPr>
        </p:nvSpPr>
        <p:spPr>
          <a:xfrm>
            <a:off x="937625" y="2202915"/>
            <a:ext cx="21753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4" name="Google Shape;184;p21"/>
          <p:cNvSpPr txBox="1">
            <a:spLocks noGrp="1"/>
          </p:cNvSpPr>
          <p:nvPr>
            <p:ph type="subTitle" idx="5"/>
          </p:nvPr>
        </p:nvSpPr>
        <p:spPr>
          <a:xfrm>
            <a:off x="3484350" y="2202915"/>
            <a:ext cx="21753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5" name="Google Shape;185;p21"/>
          <p:cNvSpPr txBox="1">
            <a:spLocks noGrp="1"/>
          </p:cNvSpPr>
          <p:nvPr>
            <p:ph type="subTitle" idx="6"/>
          </p:nvPr>
        </p:nvSpPr>
        <p:spPr>
          <a:xfrm>
            <a:off x="6031075" y="2202915"/>
            <a:ext cx="21753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86"/>
        <p:cNvGrpSpPr/>
        <p:nvPr/>
      </p:nvGrpSpPr>
      <p:grpSpPr>
        <a:xfrm>
          <a:off x="0" y="0"/>
          <a:ext cx="0" cy="0"/>
          <a:chOff x="0" y="0"/>
          <a:chExt cx="0" cy="0"/>
        </a:xfrm>
      </p:grpSpPr>
      <p:pic>
        <p:nvPicPr>
          <p:cNvPr id="187" name="Google Shape;187;p22"/>
          <p:cNvPicPr preferRelativeResize="0"/>
          <p:nvPr/>
        </p:nvPicPr>
        <p:blipFill rotWithShape="1">
          <a:blip r:embed="rId2">
            <a:alphaModFix/>
          </a:blip>
          <a:srcRect r="1787"/>
          <a:stretch/>
        </p:blipFill>
        <p:spPr>
          <a:xfrm>
            <a:off x="7425" y="0"/>
            <a:ext cx="9129150" cy="5237250"/>
          </a:xfrm>
          <a:prstGeom prst="rect">
            <a:avLst/>
          </a:prstGeom>
          <a:noFill/>
          <a:ln>
            <a:noFill/>
          </a:ln>
        </p:spPr>
      </p:pic>
      <p:pic>
        <p:nvPicPr>
          <p:cNvPr id="188" name="Google Shape;188;p22"/>
          <p:cNvPicPr preferRelativeResize="0"/>
          <p:nvPr/>
        </p:nvPicPr>
        <p:blipFill rotWithShape="1">
          <a:blip r:embed="rId3">
            <a:alphaModFix/>
          </a:blip>
          <a:srcRect l="79834"/>
          <a:stretch/>
        </p:blipFill>
        <p:spPr>
          <a:xfrm>
            <a:off x="7280900" y="-26750"/>
            <a:ext cx="1863101" cy="5197000"/>
          </a:xfrm>
          <a:prstGeom prst="rect">
            <a:avLst/>
          </a:prstGeom>
          <a:noFill/>
          <a:ln>
            <a:noFill/>
          </a:ln>
        </p:spPr>
      </p:pic>
      <p:pic>
        <p:nvPicPr>
          <p:cNvPr id="189" name="Google Shape;189;p22"/>
          <p:cNvPicPr preferRelativeResize="0"/>
          <p:nvPr/>
        </p:nvPicPr>
        <p:blipFill rotWithShape="1">
          <a:blip r:embed="rId4">
            <a:alphaModFix amt="71000"/>
          </a:blip>
          <a:srcRect b="22720"/>
          <a:stretch/>
        </p:blipFill>
        <p:spPr>
          <a:xfrm>
            <a:off x="0" y="0"/>
            <a:ext cx="9144003" cy="5237252"/>
          </a:xfrm>
          <a:prstGeom prst="rect">
            <a:avLst/>
          </a:prstGeom>
          <a:noFill/>
          <a:ln>
            <a:noFill/>
          </a:ln>
        </p:spPr>
      </p:pic>
      <p:sp>
        <p:nvSpPr>
          <p:cNvPr id="190" name="Google Shape;190;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1" name="Google Shape;191;p22"/>
          <p:cNvSpPr txBox="1">
            <a:spLocks noGrp="1"/>
          </p:cNvSpPr>
          <p:nvPr>
            <p:ph type="subTitle" idx="1"/>
          </p:nvPr>
        </p:nvSpPr>
        <p:spPr>
          <a:xfrm>
            <a:off x="1452711" y="2114475"/>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2" name="Google Shape;192;p22"/>
          <p:cNvSpPr txBox="1">
            <a:spLocks noGrp="1"/>
          </p:cNvSpPr>
          <p:nvPr>
            <p:ph type="subTitle" idx="2"/>
          </p:nvPr>
        </p:nvSpPr>
        <p:spPr>
          <a:xfrm>
            <a:off x="4585789" y="2114475"/>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22"/>
          <p:cNvSpPr txBox="1">
            <a:spLocks noGrp="1"/>
          </p:cNvSpPr>
          <p:nvPr>
            <p:ph type="subTitle" idx="3"/>
          </p:nvPr>
        </p:nvSpPr>
        <p:spPr>
          <a:xfrm>
            <a:off x="1452711" y="375735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22"/>
          <p:cNvSpPr txBox="1">
            <a:spLocks noGrp="1"/>
          </p:cNvSpPr>
          <p:nvPr>
            <p:ph type="subTitle" idx="4"/>
          </p:nvPr>
        </p:nvSpPr>
        <p:spPr>
          <a:xfrm>
            <a:off x="4585789" y="375735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22"/>
          <p:cNvSpPr txBox="1">
            <a:spLocks noGrp="1"/>
          </p:cNvSpPr>
          <p:nvPr>
            <p:ph type="subTitle" idx="5"/>
          </p:nvPr>
        </p:nvSpPr>
        <p:spPr>
          <a:xfrm>
            <a:off x="1452711" y="173725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6" name="Google Shape;196;p22"/>
          <p:cNvSpPr txBox="1">
            <a:spLocks noGrp="1"/>
          </p:cNvSpPr>
          <p:nvPr>
            <p:ph type="subTitle" idx="6"/>
          </p:nvPr>
        </p:nvSpPr>
        <p:spPr>
          <a:xfrm>
            <a:off x="1452711" y="338022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7" name="Google Shape;197;p22"/>
          <p:cNvSpPr txBox="1">
            <a:spLocks noGrp="1"/>
          </p:cNvSpPr>
          <p:nvPr>
            <p:ph type="subTitle" idx="7"/>
          </p:nvPr>
        </p:nvSpPr>
        <p:spPr>
          <a:xfrm>
            <a:off x="4585786" y="173725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8" name="Google Shape;198;p22"/>
          <p:cNvSpPr txBox="1">
            <a:spLocks noGrp="1"/>
          </p:cNvSpPr>
          <p:nvPr>
            <p:ph type="subTitle" idx="8"/>
          </p:nvPr>
        </p:nvSpPr>
        <p:spPr>
          <a:xfrm>
            <a:off x="4585786" y="338022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9"/>
        <p:cNvGrpSpPr/>
        <p:nvPr/>
      </p:nvGrpSpPr>
      <p:grpSpPr>
        <a:xfrm>
          <a:off x="0" y="0"/>
          <a:ext cx="0" cy="0"/>
          <a:chOff x="0" y="0"/>
          <a:chExt cx="0" cy="0"/>
        </a:xfrm>
      </p:grpSpPr>
      <p:pic>
        <p:nvPicPr>
          <p:cNvPr id="200" name="Google Shape;200;p23"/>
          <p:cNvPicPr preferRelativeResize="0"/>
          <p:nvPr/>
        </p:nvPicPr>
        <p:blipFill rotWithShape="1">
          <a:blip r:embed="rId2">
            <a:alphaModFix/>
          </a:blip>
          <a:srcRect r="1787" b="1787"/>
          <a:stretch/>
        </p:blipFill>
        <p:spPr>
          <a:xfrm>
            <a:off x="7425" y="0"/>
            <a:ext cx="9129150" cy="5143499"/>
          </a:xfrm>
          <a:prstGeom prst="rect">
            <a:avLst/>
          </a:prstGeom>
          <a:noFill/>
          <a:ln>
            <a:noFill/>
          </a:ln>
        </p:spPr>
      </p:pic>
      <p:pic>
        <p:nvPicPr>
          <p:cNvPr id="201" name="Google Shape;201;p23"/>
          <p:cNvPicPr preferRelativeResize="0"/>
          <p:nvPr/>
        </p:nvPicPr>
        <p:blipFill>
          <a:blip r:embed="rId3">
            <a:alphaModFix/>
          </a:blip>
          <a:stretch>
            <a:fillRect/>
          </a:stretch>
        </p:blipFill>
        <p:spPr>
          <a:xfrm>
            <a:off x="8424003" y="2784600"/>
            <a:ext cx="1572224" cy="1543052"/>
          </a:xfrm>
          <a:prstGeom prst="rect">
            <a:avLst/>
          </a:prstGeom>
          <a:noFill/>
          <a:ln>
            <a:noFill/>
          </a:ln>
        </p:spPr>
      </p:pic>
      <p:pic>
        <p:nvPicPr>
          <p:cNvPr id="202" name="Google Shape;202;p23"/>
          <p:cNvPicPr preferRelativeResize="0"/>
          <p:nvPr/>
        </p:nvPicPr>
        <p:blipFill>
          <a:blip r:embed="rId3">
            <a:alphaModFix/>
          </a:blip>
          <a:stretch>
            <a:fillRect/>
          </a:stretch>
        </p:blipFill>
        <p:spPr>
          <a:xfrm>
            <a:off x="-852222" y="860550"/>
            <a:ext cx="1572224" cy="1543052"/>
          </a:xfrm>
          <a:prstGeom prst="rect">
            <a:avLst/>
          </a:prstGeom>
          <a:noFill/>
          <a:ln>
            <a:noFill/>
          </a:ln>
        </p:spPr>
      </p:pic>
      <p:pic>
        <p:nvPicPr>
          <p:cNvPr id="203" name="Google Shape;203;p23"/>
          <p:cNvPicPr preferRelativeResize="0"/>
          <p:nvPr/>
        </p:nvPicPr>
        <p:blipFill rotWithShape="1">
          <a:blip r:embed="rId4">
            <a:alphaModFix amt="77000"/>
          </a:blip>
          <a:srcRect l="159" t="3194"/>
          <a:stretch/>
        </p:blipFill>
        <p:spPr>
          <a:xfrm flipH="1">
            <a:off x="1" y="0"/>
            <a:ext cx="9129149" cy="5143501"/>
          </a:xfrm>
          <a:prstGeom prst="rect">
            <a:avLst/>
          </a:prstGeom>
          <a:noFill/>
          <a:ln>
            <a:noFill/>
          </a:ln>
        </p:spPr>
      </p:pic>
      <p:sp>
        <p:nvSpPr>
          <p:cNvPr id="204" name="Google Shape;204;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5" name="Google Shape;205;p23"/>
          <p:cNvSpPr txBox="1">
            <a:spLocks noGrp="1"/>
          </p:cNvSpPr>
          <p:nvPr>
            <p:ph type="subTitle" idx="1"/>
          </p:nvPr>
        </p:nvSpPr>
        <p:spPr>
          <a:xfrm>
            <a:off x="1108627" y="196797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23"/>
          <p:cNvSpPr txBox="1">
            <a:spLocks noGrp="1"/>
          </p:cNvSpPr>
          <p:nvPr>
            <p:ph type="subTitle" idx="2"/>
          </p:nvPr>
        </p:nvSpPr>
        <p:spPr>
          <a:xfrm>
            <a:off x="3579000" y="196797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3"/>
          <p:cNvSpPr txBox="1">
            <a:spLocks noGrp="1"/>
          </p:cNvSpPr>
          <p:nvPr>
            <p:ph type="subTitle" idx="3"/>
          </p:nvPr>
        </p:nvSpPr>
        <p:spPr>
          <a:xfrm>
            <a:off x="1108627" y="357437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 name="Google Shape;208;p23"/>
          <p:cNvSpPr txBox="1">
            <a:spLocks noGrp="1"/>
          </p:cNvSpPr>
          <p:nvPr>
            <p:ph type="subTitle" idx="4"/>
          </p:nvPr>
        </p:nvSpPr>
        <p:spPr>
          <a:xfrm>
            <a:off x="3579000" y="357437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3"/>
          <p:cNvSpPr txBox="1">
            <a:spLocks noGrp="1"/>
          </p:cNvSpPr>
          <p:nvPr>
            <p:ph type="subTitle" idx="5"/>
          </p:nvPr>
        </p:nvSpPr>
        <p:spPr>
          <a:xfrm>
            <a:off x="6049373" y="196797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 name="Google Shape;210;p23"/>
          <p:cNvSpPr txBox="1">
            <a:spLocks noGrp="1"/>
          </p:cNvSpPr>
          <p:nvPr>
            <p:ph type="subTitle" idx="6"/>
          </p:nvPr>
        </p:nvSpPr>
        <p:spPr>
          <a:xfrm>
            <a:off x="6049373" y="357437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3"/>
          <p:cNvSpPr txBox="1">
            <a:spLocks noGrp="1"/>
          </p:cNvSpPr>
          <p:nvPr>
            <p:ph type="subTitle" idx="7"/>
          </p:nvPr>
        </p:nvSpPr>
        <p:spPr>
          <a:xfrm>
            <a:off x="1109527" y="1550899"/>
            <a:ext cx="1984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2" name="Google Shape;212;p23"/>
          <p:cNvSpPr txBox="1">
            <a:spLocks noGrp="1"/>
          </p:cNvSpPr>
          <p:nvPr>
            <p:ph type="subTitle" idx="8"/>
          </p:nvPr>
        </p:nvSpPr>
        <p:spPr>
          <a:xfrm>
            <a:off x="3579900" y="1550899"/>
            <a:ext cx="1984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3" name="Google Shape;213;p23"/>
          <p:cNvSpPr txBox="1">
            <a:spLocks noGrp="1"/>
          </p:cNvSpPr>
          <p:nvPr>
            <p:ph type="subTitle" idx="9"/>
          </p:nvPr>
        </p:nvSpPr>
        <p:spPr>
          <a:xfrm>
            <a:off x="6050273" y="1550899"/>
            <a:ext cx="1984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4" name="Google Shape;214;p23"/>
          <p:cNvSpPr txBox="1">
            <a:spLocks noGrp="1"/>
          </p:cNvSpPr>
          <p:nvPr>
            <p:ph type="subTitle" idx="13"/>
          </p:nvPr>
        </p:nvSpPr>
        <p:spPr>
          <a:xfrm>
            <a:off x="1109527" y="3157275"/>
            <a:ext cx="1984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5" name="Google Shape;215;p23"/>
          <p:cNvSpPr txBox="1">
            <a:spLocks noGrp="1"/>
          </p:cNvSpPr>
          <p:nvPr>
            <p:ph type="subTitle" idx="14"/>
          </p:nvPr>
        </p:nvSpPr>
        <p:spPr>
          <a:xfrm>
            <a:off x="3579900" y="3157275"/>
            <a:ext cx="1984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6" name="Google Shape;216;p23"/>
          <p:cNvSpPr txBox="1">
            <a:spLocks noGrp="1"/>
          </p:cNvSpPr>
          <p:nvPr>
            <p:ph type="subTitle" idx="15"/>
          </p:nvPr>
        </p:nvSpPr>
        <p:spPr>
          <a:xfrm>
            <a:off x="6050273" y="3157275"/>
            <a:ext cx="1984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17"/>
        <p:cNvGrpSpPr/>
        <p:nvPr/>
      </p:nvGrpSpPr>
      <p:grpSpPr>
        <a:xfrm>
          <a:off x="0" y="0"/>
          <a:ext cx="0" cy="0"/>
          <a:chOff x="0" y="0"/>
          <a:chExt cx="0" cy="0"/>
        </a:xfrm>
      </p:grpSpPr>
      <p:pic>
        <p:nvPicPr>
          <p:cNvPr id="218" name="Google Shape;218;p24"/>
          <p:cNvPicPr preferRelativeResize="0"/>
          <p:nvPr/>
        </p:nvPicPr>
        <p:blipFill rotWithShape="1">
          <a:blip r:embed="rId2">
            <a:alphaModFix/>
          </a:blip>
          <a:srcRect r="1787" b="1787"/>
          <a:stretch/>
        </p:blipFill>
        <p:spPr>
          <a:xfrm>
            <a:off x="7425" y="0"/>
            <a:ext cx="9129150" cy="5143499"/>
          </a:xfrm>
          <a:prstGeom prst="rect">
            <a:avLst/>
          </a:prstGeom>
          <a:noFill/>
          <a:ln>
            <a:noFill/>
          </a:ln>
        </p:spPr>
      </p:pic>
      <p:grpSp>
        <p:nvGrpSpPr>
          <p:cNvPr id="219" name="Google Shape;219;p24"/>
          <p:cNvGrpSpPr/>
          <p:nvPr/>
        </p:nvGrpSpPr>
        <p:grpSpPr>
          <a:xfrm>
            <a:off x="6690356" y="470376"/>
            <a:ext cx="1822753" cy="1788932"/>
            <a:chOff x="7330897" y="1141900"/>
            <a:chExt cx="2060073" cy="2021849"/>
          </a:xfrm>
        </p:grpSpPr>
        <p:pic>
          <p:nvPicPr>
            <p:cNvPr id="220" name="Google Shape;220;p24"/>
            <p:cNvPicPr preferRelativeResize="0"/>
            <p:nvPr/>
          </p:nvPicPr>
          <p:blipFill>
            <a:blip r:embed="rId3">
              <a:alphaModFix/>
            </a:blip>
            <a:stretch>
              <a:fillRect/>
            </a:stretch>
          </p:blipFill>
          <p:spPr>
            <a:xfrm>
              <a:off x="7330897" y="1141900"/>
              <a:ext cx="2060073" cy="2021849"/>
            </a:xfrm>
            <a:prstGeom prst="rect">
              <a:avLst/>
            </a:prstGeom>
            <a:noFill/>
            <a:ln>
              <a:noFill/>
            </a:ln>
          </p:spPr>
        </p:pic>
        <p:pic>
          <p:nvPicPr>
            <p:cNvPr id="221" name="Google Shape;221;p24"/>
            <p:cNvPicPr preferRelativeResize="0"/>
            <p:nvPr/>
          </p:nvPicPr>
          <p:blipFill>
            <a:blip r:embed="rId4">
              <a:alphaModFix/>
            </a:blip>
            <a:stretch>
              <a:fillRect/>
            </a:stretch>
          </p:blipFill>
          <p:spPr>
            <a:xfrm>
              <a:off x="7941837" y="1444050"/>
              <a:ext cx="838200" cy="1417549"/>
            </a:xfrm>
            <a:prstGeom prst="rect">
              <a:avLst/>
            </a:prstGeom>
            <a:noFill/>
            <a:ln>
              <a:noFill/>
            </a:ln>
          </p:spPr>
        </p:pic>
      </p:grpSp>
      <p:grpSp>
        <p:nvGrpSpPr>
          <p:cNvPr id="222" name="Google Shape;222;p24"/>
          <p:cNvGrpSpPr/>
          <p:nvPr/>
        </p:nvGrpSpPr>
        <p:grpSpPr>
          <a:xfrm>
            <a:off x="654381" y="2815063"/>
            <a:ext cx="1822753" cy="1788932"/>
            <a:chOff x="7330897" y="1141900"/>
            <a:chExt cx="2060073" cy="2021849"/>
          </a:xfrm>
        </p:grpSpPr>
        <p:pic>
          <p:nvPicPr>
            <p:cNvPr id="223" name="Google Shape;223;p24"/>
            <p:cNvPicPr preferRelativeResize="0"/>
            <p:nvPr/>
          </p:nvPicPr>
          <p:blipFill>
            <a:blip r:embed="rId3">
              <a:alphaModFix/>
            </a:blip>
            <a:stretch>
              <a:fillRect/>
            </a:stretch>
          </p:blipFill>
          <p:spPr>
            <a:xfrm>
              <a:off x="7330897" y="1141900"/>
              <a:ext cx="2060073" cy="2021849"/>
            </a:xfrm>
            <a:prstGeom prst="rect">
              <a:avLst/>
            </a:prstGeom>
            <a:noFill/>
            <a:ln>
              <a:noFill/>
            </a:ln>
          </p:spPr>
        </p:pic>
        <p:pic>
          <p:nvPicPr>
            <p:cNvPr id="224" name="Google Shape;224;p24"/>
            <p:cNvPicPr preferRelativeResize="0"/>
            <p:nvPr/>
          </p:nvPicPr>
          <p:blipFill>
            <a:blip r:embed="rId4">
              <a:alphaModFix/>
            </a:blip>
            <a:stretch>
              <a:fillRect/>
            </a:stretch>
          </p:blipFill>
          <p:spPr>
            <a:xfrm>
              <a:off x="7941837" y="1444050"/>
              <a:ext cx="838200" cy="1417549"/>
            </a:xfrm>
            <a:prstGeom prst="rect">
              <a:avLst/>
            </a:prstGeom>
            <a:noFill/>
            <a:ln>
              <a:noFill/>
            </a:ln>
          </p:spPr>
        </p:pic>
      </p:grpSp>
      <p:pic>
        <p:nvPicPr>
          <p:cNvPr id="225" name="Google Shape;225;p24"/>
          <p:cNvPicPr preferRelativeResize="0"/>
          <p:nvPr/>
        </p:nvPicPr>
        <p:blipFill rotWithShape="1">
          <a:blip r:embed="rId5">
            <a:alphaModFix amt="77000"/>
          </a:blip>
          <a:srcRect l="159" t="3194"/>
          <a:stretch/>
        </p:blipFill>
        <p:spPr>
          <a:xfrm flipH="1">
            <a:off x="3" y="0"/>
            <a:ext cx="9143997" cy="5143501"/>
          </a:xfrm>
          <a:prstGeom prst="rect">
            <a:avLst/>
          </a:prstGeom>
          <a:noFill/>
          <a:ln>
            <a:noFill/>
          </a:ln>
        </p:spPr>
      </p:pic>
      <p:sp>
        <p:nvSpPr>
          <p:cNvPr id="226" name="Google Shape;226;p24"/>
          <p:cNvSpPr txBox="1">
            <a:spLocks noGrp="1"/>
          </p:cNvSpPr>
          <p:nvPr>
            <p:ph type="title" hasCustomPrompt="1"/>
          </p:nvPr>
        </p:nvSpPr>
        <p:spPr>
          <a:xfrm>
            <a:off x="713225" y="541550"/>
            <a:ext cx="3729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7" name="Google Shape;227;p24"/>
          <p:cNvSpPr txBox="1">
            <a:spLocks noGrp="1"/>
          </p:cNvSpPr>
          <p:nvPr>
            <p:ph type="subTitle" idx="1"/>
          </p:nvPr>
        </p:nvSpPr>
        <p:spPr>
          <a:xfrm>
            <a:off x="713225" y="1310446"/>
            <a:ext cx="3729000" cy="395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28" name="Google Shape;228;p24"/>
          <p:cNvSpPr txBox="1">
            <a:spLocks noGrp="1"/>
          </p:cNvSpPr>
          <p:nvPr>
            <p:ph type="title" idx="2" hasCustomPrompt="1"/>
          </p:nvPr>
        </p:nvSpPr>
        <p:spPr>
          <a:xfrm>
            <a:off x="2707500" y="1990610"/>
            <a:ext cx="3729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9" name="Google Shape;229;p24"/>
          <p:cNvSpPr txBox="1">
            <a:spLocks noGrp="1"/>
          </p:cNvSpPr>
          <p:nvPr>
            <p:ph type="subTitle" idx="3"/>
          </p:nvPr>
        </p:nvSpPr>
        <p:spPr>
          <a:xfrm>
            <a:off x="2707500" y="2759515"/>
            <a:ext cx="3729000" cy="395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30" name="Google Shape;230;p24"/>
          <p:cNvSpPr txBox="1">
            <a:spLocks noGrp="1"/>
          </p:cNvSpPr>
          <p:nvPr>
            <p:ph type="title" idx="4" hasCustomPrompt="1"/>
          </p:nvPr>
        </p:nvSpPr>
        <p:spPr>
          <a:xfrm>
            <a:off x="4701775" y="3439695"/>
            <a:ext cx="3729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1" name="Google Shape;231;p24"/>
          <p:cNvSpPr txBox="1">
            <a:spLocks noGrp="1"/>
          </p:cNvSpPr>
          <p:nvPr>
            <p:ph type="subTitle" idx="5"/>
          </p:nvPr>
        </p:nvSpPr>
        <p:spPr>
          <a:xfrm>
            <a:off x="4701775" y="4208600"/>
            <a:ext cx="3729000" cy="395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32"/>
        <p:cNvGrpSpPr/>
        <p:nvPr/>
      </p:nvGrpSpPr>
      <p:grpSpPr>
        <a:xfrm>
          <a:off x="0" y="0"/>
          <a:ext cx="0" cy="0"/>
          <a:chOff x="0" y="0"/>
          <a:chExt cx="0" cy="0"/>
        </a:xfrm>
      </p:grpSpPr>
      <p:pic>
        <p:nvPicPr>
          <p:cNvPr id="233" name="Google Shape;233;p25"/>
          <p:cNvPicPr preferRelativeResize="0"/>
          <p:nvPr/>
        </p:nvPicPr>
        <p:blipFill rotWithShape="1">
          <a:blip r:embed="rId2">
            <a:alphaModFix/>
          </a:blip>
          <a:srcRect r="1787" b="1787"/>
          <a:stretch/>
        </p:blipFill>
        <p:spPr>
          <a:xfrm>
            <a:off x="7425" y="0"/>
            <a:ext cx="9129150" cy="5143499"/>
          </a:xfrm>
          <a:prstGeom prst="rect">
            <a:avLst/>
          </a:prstGeom>
          <a:noFill/>
          <a:ln>
            <a:noFill/>
          </a:ln>
        </p:spPr>
      </p:pic>
      <p:pic>
        <p:nvPicPr>
          <p:cNvPr id="234" name="Google Shape;234;p25"/>
          <p:cNvPicPr preferRelativeResize="0"/>
          <p:nvPr/>
        </p:nvPicPr>
        <p:blipFill rotWithShape="1">
          <a:blip r:embed="rId3">
            <a:alphaModFix/>
          </a:blip>
          <a:srcRect l="70220" t="12325" r="12954" b="3767"/>
          <a:stretch/>
        </p:blipFill>
        <p:spPr>
          <a:xfrm rot="5400000">
            <a:off x="4294100" y="291701"/>
            <a:ext cx="555802" cy="9147799"/>
          </a:xfrm>
          <a:prstGeom prst="rect">
            <a:avLst/>
          </a:prstGeom>
          <a:noFill/>
          <a:ln>
            <a:noFill/>
          </a:ln>
        </p:spPr>
      </p:pic>
      <p:pic>
        <p:nvPicPr>
          <p:cNvPr id="235" name="Google Shape;235;p25"/>
          <p:cNvPicPr preferRelativeResize="0"/>
          <p:nvPr/>
        </p:nvPicPr>
        <p:blipFill rotWithShape="1">
          <a:blip r:embed="rId4">
            <a:alphaModFix amt="77000"/>
          </a:blip>
          <a:srcRect l="159" t="3194"/>
          <a:stretch/>
        </p:blipFill>
        <p:spPr>
          <a:xfrm flipH="1">
            <a:off x="3" y="0"/>
            <a:ext cx="9143997" cy="5143501"/>
          </a:xfrm>
          <a:prstGeom prst="rect">
            <a:avLst/>
          </a:prstGeom>
          <a:noFill/>
          <a:ln>
            <a:noFill/>
          </a:ln>
        </p:spPr>
      </p:pic>
      <p:sp>
        <p:nvSpPr>
          <p:cNvPr id="236" name="Google Shape;236;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237"/>
        <p:cNvGrpSpPr/>
        <p:nvPr/>
      </p:nvGrpSpPr>
      <p:grpSpPr>
        <a:xfrm>
          <a:off x="0" y="0"/>
          <a:ext cx="0" cy="0"/>
          <a:chOff x="0" y="0"/>
          <a:chExt cx="0" cy="0"/>
        </a:xfrm>
      </p:grpSpPr>
      <p:pic>
        <p:nvPicPr>
          <p:cNvPr id="238" name="Google Shape;238;p26"/>
          <p:cNvPicPr preferRelativeResize="0"/>
          <p:nvPr/>
        </p:nvPicPr>
        <p:blipFill rotWithShape="1">
          <a:blip r:embed="rId2">
            <a:alphaModFix/>
          </a:blip>
          <a:srcRect r="1787"/>
          <a:stretch/>
        </p:blipFill>
        <p:spPr>
          <a:xfrm>
            <a:off x="7425" y="-73625"/>
            <a:ext cx="9129150" cy="5237250"/>
          </a:xfrm>
          <a:prstGeom prst="rect">
            <a:avLst/>
          </a:prstGeom>
          <a:noFill/>
          <a:ln>
            <a:noFill/>
          </a:ln>
        </p:spPr>
      </p:pic>
      <p:pic>
        <p:nvPicPr>
          <p:cNvPr id="239" name="Google Shape;239;p26"/>
          <p:cNvPicPr preferRelativeResize="0"/>
          <p:nvPr/>
        </p:nvPicPr>
        <p:blipFill>
          <a:blip r:embed="rId3">
            <a:alphaModFix/>
          </a:blip>
          <a:stretch>
            <a:fillRect/>
          </a:stretch>
        </p:blipFill>
        <p:spPr>
          <a:xfrm>
            <a:off x="8798475" y="3466940"/>
            <a:ext cx="713225" cy="1206185"/>
          </a:xfrm>
          <a:prstGeom prst="rect">
            <a:avLst/>
          </a:prstGeom>
          <a:noFill/>
          <a:ln>
            <a:noFill/>
          </a:ln>
        </p:spPr>
      </p:pic>
      <p:pic>
        <p:nvPicPr>
          <p:cNvPr id="240" name="Google Shape;240;p26"/>
          <p:cNvPicPr preferRelativeResize="0"/>
          <p:nvPr/>
        </p:nvPicPr>
        <p:blipFill>
          <a:blip r:embed="rId3">
            <a:alphaModFix/>
          </a:blip>
          <a:stretch>
            <a:fillRect/>
          </a:stretch>
        </p:blipFill>
        <p:spPr>
          <a:xfrm>
            <a:off x="8798475" y="539490"/>
            <a:ext cx="713225" cy="1206185"/>
          </a:xfrm>
          <a:prstGeom prst="rect">
            <a:avLst/>
          </a:prstGeom>
          <a:noFill/>
          <a:ln>
            <a:noFill/>
          </a:ln>
        </p:spPr>
      </p:pic>
      <p:pic>
        <p:nvPicPr>
          <p:cNvPr id="241" name="Google Shape;241;p26"/>
          <p:cNvPicPr preferRelativeResize="0"/>
          <p:nvPr/>
        </p:nvPicPr>
        <p:blipFill>
          <a:blip r:embed="rId3">
            <a:alphaModFix/>
          </a:blip>
          <a:stretch>
            <a:fillRect/>
          </a:stretch>
        </p:blipFill>
        <p:spPr>
          <a:xfrm>
            <a:off x="-367700" y="3466940"/>
            <a:ext cx="713225" cy="1206185"/>
          </a:xfrm>
          <a:prstGeom prst="rect">
            <a:avLst/>
          </a:prstGeom>
          <a:noFill/>
          <a:ln>
            <a:noFill/>
          </a:ln>
        </p:spPr>
      </p:pic>
      <p:pic>
        <p:nvPicPr>
          <p:cNvPr id="242" name="Google Shape;242;p26"/>
          <p:cNvPicPr preferRelativeResize="0"/>
          <p:nvPr/>
        </p:nvPicPr>
        <p:blipFill>
          <a:blip r:embed="rId3">
            <a:alphaModFix/>
          </a:blip>
          <a:stretch>
            <a:fillRect/>
          </a:stretch>
        </p:blipFill>
        <p:spPr>
          <a:xfrm>
            <a:off x="-367700" y="539490"/>
            <a:ext cx="713225" cy="1206185"/>
          </a:xfrm>
          <a:prstGeom prst="rect">
            <a:avLst/>
          </a:prstGeom>
          <a:noFill/>
          <a:ln>
            <a:noFill/>
          </a:ln>
        </p:spPr>
      </p:pic>
      <p:pic>
        <p:nvPicPr>
          <p:cNvPr id="243" name="Google Shape;243;p26"/>
          <p:cNvPicPr preferRelativeResize="0"/>
          <p:nvPr/>
        </p:nvPicPr>
        <p:blipFill rotWithShape="1">
          <a:blip r:embed="rId4">
            <a:alphaModFix amt="64000"/>
          </a:blip>
          <a:srcRect r="2400"/>
          <a:stretch/>
        </p:blipFill>
        <p:spPr>
          <a:xfrm>
            <a:off x="0" y="-53500"/>
            <a:ext cx="9143997" cy="5197001"/>
          </a:xfrm>
          <a:prstGeom prst="rect">
            <a:avLst/>
          </a:prstGeom>
          <a:noFill/>
          <a:ln>
            <a:noFill/>
          </a:ln>
        </p:spPr>
      </p:pic>
      <p:sp>
        <p:nvSpPr>
          <p:cNvPr id="244" name="Google Shape;244;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ive columns">
  <p:cSld name="CUSTOM_10_1_2">
    <p:spTree>
      <p:nvGrpSpPr>
        <p:cNvPr id="1" name="Shape 245"/>
        <p:cNvGrpSpPr/>
        <p:nvPr/>
      </p:nvGrpSpPr>
      <p:grpSpPr>
        <a:xfrm>
          <a:off x="0" y="0"/>
          <a:ext cx="0" cy="0"/>
          <a:chOff x="0" y="0"/>
          <a:chExt cx="0" cy="0"/>
        </a:xfrm>
      </p:grpSpPr>
      <p:pic>
        <p:nvPicPr>
          <p:cNvPr id="246" name="Google Shape;246;p27"/>
          <p:cNvPicPr preferRelativeResize="0"/>
          <p:nvPr/>
        </p:nvPicPr>
        <p:blipFill rotWithShape="1">
          <a:blip r:embed="rId2">
            <a:alphaModFix/>
          </a:blip>
          <a:srcRect r="1787"/>
          <a:stretch/>
        </p:blipFill>
        <p:spPr>
          <a:xfrm>
            <a:off x="7425" y="-73625"/>
            <a:ext cx="9129150" cy="5237250"/>
          </a:xfrm>
          <a:prstGeom prst="rect">
            <a:avLst/>
          </a:prstGeom>
          <a:noFill/>
          <a:ln>
            <a:noFill/>
          </a:ln>
        </p:spPr>
      </p:pic>
      <p:pic>
        <p:nvPicPr>
          <p:cNvPr id="247" name="Google Shape;247;p27"/>
          <p:cNvPicPr preferRelativeResize="0"/>
          <p:nvPr/>
        </p:nvPicPr>
        <p:blipFill>
          <a:blip r:embed="rId3">
            <a:alphaModFix/>
          </a:blip>
          <a:stretch>
            <a:fillRect/>
          </a:stretch>
        </p:blipFill>
        <p:spPr>
          <a:xfrm>
            <a:off x="8798475" y="3466940"/>
            <a:ext cx="713225" cy="1206185"/>
          </a:xfrm>
          <a:prstGeom prst="rect">
            <a:avLst/>
          </a:prstGeom>
          <a:noFill/>
          <a:ln>
            <a:noFill/>
          </a:ln>
        </p:spPr>
      </p:pic>
      <p:pic>
        <p:nvPicPr>
          <p:cNvPr id="248" name="Google Shape;248;p27"/>
          <p:cNvPicPr preferRelativeResize="0"/>
          <p:nvPr/>
        </p:nvPicPr>
        <p:blipFill>
          <a:blip r:embed="rId3">
            <a:alphaModFix/>
          </a:blip>
          <a:stretch>
            <a:fillRect/>
          </a:stretch>
        </p:blipFill>
        <p:spPr>
          <a:xfrm>
            <a:off x="8798475" y="539490"/>
            <a:ext cx="713225" cy="1206185"/>
          </a:xfrm>
          <a:prstGeom prst="rect">
            <a:avLst/>
          </a:prstGeom>
          <a:noFill/>
          <a:ln>
            <a:noFill/>
          </a:ln>
        </p:spPr>
      </p:pic>
      <p:pic>
        <p:nvPicPr>
          <p:cNvPr id="249" name="Google Shape;249;p27"/>
          <p:cNvPicPr preferRelativeResize="0"/>
          <p:nvPr/>
        </p:nvPicPr>
        <p:blipFill>
          <a:blip r:embed="rId3">
            <a:alphaModFix/>
          </a:blip>
          <a:stretch>
            <a:fillRect/>
          </a:stretch>
        </p:blipFill>
        <p:spPr>
          <a:xfrm>
            <a:off x="-367700" y="3466940"/>
            <a:ext cx="713225" cy="1206185"/>
          </a:xfrm>
          <a:prstGeom prst="rect">
            <a:avLst/>
          </a:prstGeom>
          <a:noFill/>
          <a:ln>
            <a:noFill/>
          </a:ln>
        </p:spPr>
      </p:pic>
      <p:pic>
        <p:nvPicPr>
          <p:cNvPr id="250" name="Google Shape;250;p27"/>
          <p:cNvPicPr preferRelativeResize="0"/>
          <p:nvPr/>
        </p:nvPicPr>
        <p:blipFill>
          <a:blip r:embed="rId3">
            <a:alphaModFix/>
          </a:blip>
          <a:stretch>
            <a:fillRect/>
          </a:stretch>
        </p:blipFill>
        <p:spPr>
          <a:xfrm>
            <a:off x="-367700" y="539490"/>
            <a:ext cx="713225" cy="1206185"/>
          </a:xfrm>
          <a:prstGeom prst="rect">
            <a:avLst/>
          </a:prstGeom>
          <a:noFill/>
          <a:ln>
            <a:noFill/>
          </a:ln>
        </p:spPr>
      </p:pic>
      <p:pic>
        <p:nvPicPr>
          <p:cNvPr id="251" name="Google Shape;251;p27"/>
          <p:cNvPicPr preferRelativeResize="0"/>
          <p:nvPr/>
        </p:nvPicPr>
        <p:blipFill rotWithShape="1">
          <a:blip r:embed="rId4">
            <a:alphaModFix amt="64000"/>
          </a:blip>
          <a:srcRect r="2400"/>
          <a:stretch/>
        </p:blipFill>
        <p:spPr>
          <a:xfrm>
            <a:off x="0" y="-53500"/>
            <a:ext cx="9143997" cy="5197001"/>
          </a:xfrm>
          <a:prstGeom prst="rect">
            <a:avLst/>
          </a:prstGeom>
          <a:noFill/>
          <a:ln>
            <a:noFill/>
          </a:ln>
        </p:spPr>
      </p:pic>
      <p:sp>
        <p:nvSpPr>
          <p:cNvPr id="252" name="Google Shape;252;p27"/>
          <p:cNvSpPr txBox="1">
            <a:spLocks noGrp="1"/>
          </p:cNvSpPr>
          <p:nvPr>
            <p:ph type="title"/>
          </p:nvPr>
        </p:nvSpPr>
        <p:spPr>
          <a:xfrm>
            <a:off x="720000" y="444244"/>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3" name="Google Shape;253;p27"/>
          <p:cNvSpPr txBox="1">
            <a:spLocks noGrp="1"/>
          </p:cNvSpPr>
          <p:nvPr>
            <p:ph type="subTitle" idx="1"/>
          </p:nvPr>
        </p:nvSpPr>
        <p:spPr>
          <a:xfrm>
            <a:off x="2343814" y="19453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4" name="Google Shape;254;p27"/>
          <p:cNvSpPr txBox="1">
            <a:spLocks noGrp="1"/>
          </p:cNvSpPr>
          <p:nvPr>
            <p:ph type="subTitle" idx="2"/>
          </p:nvPr>
        </p:nvSpPr>
        <p:spPr>
          <a:xfrm>
            <a:off x="4814188" y="19453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5" name="Google Shape;255;p27"/>
          <p:cNvSpPr txBox="1">
            <a:spLocks noGrp="1"/>
          </p:cNvSpPr>
          <p:nvPr>
            <p:ph type="subTitle" idx="3"/>
          </p:nvPr>
        </p:nvSpPr>
        <p:spPr>
          <a:xfrm>
            <a:off x="1108627" y="35517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7"/>
          <p:cNvSpPr txBox="1">
            <a:spLocks noGrp="1"/>
          </p:cNvSpPr>
          <p:nvPr>
            <p:ph type="subTitle" idx="4"/>
          </p:nvPr>
        </p:nvSpPr>
        <p:spPr>
          <a:xfrm>
            <a:off x="3579000" y="35517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27"/>
          <p:cNvSpPr txBox="1">
            <a:spLocks noGrp="1"/>
          </p:cNvSpPr>
          <p:nvPr>
            <p:ph type="subTitle" idx="5"/>
          </p:nvPr>
        </p:nvSpPr>
        <p:spPr>
          <a:xfrm>
            <a:off x="6049373" y="35517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8" name="Google Shape;258;p27"/>
          <p:cNvSpPr txBox="1">
            <a:spLocks noGrp="1"/>
          </p:cNvSpPr>
          <p:nvPr>
            <p:ph type="subTitle" idx="6"/>
          </p:nvPr>
        </p:nvSpPr>
        <p:spPr>
          <a:xfrm>
            <a:off x="2344714" y="1550899"/>
            <a:ext cx="1984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9" name="Google Shape;259;p27"/>
          <p:cNvSpPr txBox="1">
            <a:spLocks noGrp="1"/>
          </p:cNvSpPr>
          <p:nvPr>
            <p:ph type="subTitle" idx="7"/>
          </p:nvPr>
        </p:nvSpPr>
        <p:spPr>
          <a:xfrm>
            <a:off x="4815088" y="1550899"/>
            <a:ext cx="1984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60" name="Google Shape;260;p27"/>
          <p:cNvSpPr txBox="1">
            <a:spLocks noGrp="1"/>
          </p:cNvSpPr>
          <p:nvPr>
            <p:ph type="subTitle" idx="8"/>
          </p:nvPr>
        </p:nvSpPr>
        <p:spPr>
          <a:xfrm>
            <a:off x="1109527" y="3157275"/>
            <a:ext cx="1984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61" name="Google Shape;261;p27"/>
          <p:cNvSpPr txBox="1">
            <a:spLocks noGrp="1"/>
          </p:cNvSpPr>
          <p:nvPr>
            <p:ph type="subTitle" idx="9"/>
          </p:nvPr>
        </p:nvSpPr>
        <p:spPr>
          <a:xfrm>
            <a:off x="3579900" y="3157275"/>
            <a:ext cx="1984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62" name="Google Shape;262;p27"/>
          <p:cNvSpPr txBox="1">
            <a:spLocks noGrp="1"/>
          </p:cNvSpPr>
          <p:nvPr>
            <p:ph type="subTitle" idx="13"/>
          </p:nvPr>
        </p:nvSpPr>
        <p:spPr>
          <a:xfrm>
            <a:off x="6050273" y="3157275"/>
            <a:ext cx="1984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263"/>
        <p:cNvGrpSpPr/>
        <p:nvPr/>
      </p:nvGrpSpPr>
      <p:grpSpPr>
        <a:xfrm>
          <a:off x="0" y="0"/>
          <a:ext cx="0" cy="0"/>
          <a:chOff x="0" y="0"/>
          <a:chExt cx="0" cy="0"/>
        </a:xfrm>
      </p:grpSpPr>
      <p:pic>
        <p:nvPicPr>
          <p:cNvPr id="264" name="Google Shape;264;p28"/>
          <p:cNvPicPr preferRelativeResize="0"/>
          <p:nvPr/>
        </p:nvPicPr>
        <p:blipFill rotWithShape="1">
          <a:blip r:embed="rId2">
            <a:alphaModFix/>
          </a:blip>
          <a:srcRect/>
          <a:stretch/>
        </p:blipFill>
        <p:spPr>
          <a:xfrm>
            <a:off x="7425" y="0"/>
            <a:ext cx="9129150" cy="5143499"/>
          </a:xfrm>
          <a:prstGeom prst="rect">
            <a:avLst/>
          </a:prstGeom>
          <a:noFill/>
          <a:ln>
            <a:noFill/>
          </a:ln>
        </p:spPr>
      </p:pic>
      <p:pic>
        <p:nvPicPr>
          <p:cNvPr id="265" name="Google Shape;265;p28"/>
          <p:cNvPicPr preferRelativeResize="0"/>
          <p:nvPr/>
        </p:nvPicPr>
        <p:blipFill>
          <a:blip r:embed="rId3">
            <a:alphaModFix/>
          </a:blip>
          <a:stretch>
            <a:fillRect/>
          </a:stretch>
        </p:blipFill>
        <p:spPr>
          <a:xfrm>
            <a:off x="8207373" y="-496800"/>
            <a:ext cx="1295677" cy="1271627"/>
          </a:xfrm>
          <a:prstGeom prst="rect">
            <a:avLst/>
          </a:prstGeom>
          <a:noFill/>
          <a:ln>
            <a:noFill/>
          </a:ln>
        </p:spPr>
      </p:pic>
      <p:pic>
        <p:nvPicPr>
          <p:cNvPr id="266" name="Google Shape;266;p28"/>
          <p:cNvPicPr preferRelativeResize="0"/>
          <p:nvPr/>
        </p:nvPicPr>
        <p:blipFill>
          <a:blip r:embed="rId3">
            <a:alphaModFix/>
          </a:blip>
          <a:stretch>
            <a:fillRect/>
          </a:stretch>
        </p:blipFill>
        <p:spPr>
          <a:xfrm>
            <a:off x="8207373" y="4351575"/>
            <a:ext cx="1295677" cy="1271627"/>
          </a:xfrm>
          <a:prstGeom prst="rect">
            <a:avLst/>
          </a:prstGeom>
          <a:noFill/>
          <a:ln>
            <a:noFill/>
          </a:ln>
        </p:spPr>
      </p:pic>
      <p:pic>
        <p:nvPicPr>
          <p:cNvPr id="267" name="Google Shape;267;p28"/>
          <p:cNvPicPr preferRelativeResize="0"/>
          <p:nvPr/>
        </p:nvPicPr>
        <p:blipFill>
          <a:blip r:embed="rId3">
            <a:alphaModFix/>
          </a:blip>
          <a:stretch>
            <a:fillRect/>
          </a:stretch>
        </p:blipFill>
        <p:spPr>
          <a:xfrm>
            <a:off x="-380727" y="-496800"/>
            <a:ext cx="1295677" cy="1271627"/>
          </a:xfrm>
          <a:prstGeom prst="rect">
            <a:avLst/>
          </a:prstGeom>
          <a:noFill/>
          <a:ln>
            <a:noFill/>
          </a:ln>
        </p:spPr>
      </p:pic>
      <p:pic>
        <p:nvPicPr>
          <p:cNvPr id="268" name="Google Shape;268;p28"/>
          <p:cNvPicPr preferRelativeResize="0"/>
          <p:nvPr/>
        </p:nvPicPr>
        <p:blipFill>
          <a:blip r:embed="rId3">
            <a:alphaModFix/>
          </a:blip>
          <a:stretch>
            <a:fillRect/>
          </a:stretch>
        </p:blipFill>
        <p:spPr>
          <a:xfrm>
            <a:off x="-380727" y="4351575"/>
            <a:ext cx="1295677" cy="1271627"/>
          </a:xfrm>
          <a:prstGeom prst="rect">
            <a:avLst/>
          </a:prstGeom>
          <a:noFill/>
          <a:ln>
            <a:noFill/>
          </a:ln>
        </p:spPr>
      </p:pic>
      <p:pic>
        <p:nvPicPr>
          <p:cNvPr id="269" name="Google Shape;269;p28"/>
          <p:cNvPicPr preferRelativeResize="0"/>
          <p:nvPr/>
        </p:nvPicPr>
        <p:blipFill rotWithShape="1">
          <a:blip r:embed="rId4">
            <a:alphaModFix amt="67000"/>
          </a:blip>
          <a:srcRect t="15830" b="2060"/>
          <a:stretch/>
        </p:blipFill>
        <p:spPr>
          <a:xfrm>
            <a:off x="2" y="0"/>
            <a:ext cx="9144003" cy="5143500"/>
          </a:xfrm>
          <a:prstGeom prst="rect">
            <a:avLst/>
          </a:prstGeom>
          <a:noFill/>
          <a:ln>
            <a:noFill/>
          </a:ln>
        </p:spPr>
      </p:pic>
      <p:sp>
        <p:nvSpPr>
          <p:cNvPr id="270" name="Google Shape;270;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4">
  <p:cSld name="CUSTOM_10_1_1_1">
    <p:spTree>
      <p:nvGrpSpPr>
        <p:cNvPr id="1" name="Shape 271"/>
        <p:cNvGrpSpPr/>
        <p:nvPr/>
      </p:nvGrpSpPr>
      <p:grpSpPr>
        <a:xfrm>
          <a:off x="0" y="0"/>
          <a:ext cx="0" cy="0"/>
          <a:chOff x="0" y="0"/>
          <a:chExt cx="0" cy="0"/>
        </a:xfrm>
      </p:grpSpPr>
      <p:pic>
        <p:nvPicPr>
          <p:cNvPr id="272" name="Google Shape;272;p29"/>
          <p:cNvPicPr preferRelativeResize="0"/>
          <p:nvPr/>
        </p:nvPicPr>
        <p:blipFill rotWithShape="1">
          <a:blip r:embed="rId2">
            <a:alphaModFix/>
          </a:blip>
          <a:srcRect r="1787" b="1787"/>
          <a:stretch/>
        </p:blipFill>
        <p:spPr>
          <a:xfrm>
            <a:off x="7425" y="0"/>
            <a:ext cx="9129150" cy="5143499"/>
          </a:xfrm>
          <a:prstGeom prst="rect">
            <a:avLst/>
          </a:prstGeom>
          <a:noFill/>
          <a:ln>
            <a:noFill/>
          </a:ln>
        </p:spPr>
      </p:pic>
      <p:pic>
        <p:nvPicPr>
          <p:cNvPr id="273" name="Google Shape;273;p29"/>
          <p:cNvPicPr preferRelativeResize="0"/>
          <p:nvPr/>
        </p:nvPicPr>
        <p:blipFill>
          <a:blip r:embed="rId3">
            <a:alphaModFix/>
          </a:blip>
          <a:stretch>
            <a:fillRect/>
          </a:stretch>
        </p:blipFill>
        <p:spPr>
          <a:xfrm flipH="1">
            <a:off x="-852222" y="2784600"/>
            <a:ext cx="1572224" cy="1543052"/>
          </a:xfrm>
          <a:prstGeom prst="rect">
            <a:avLst/>
          </a:prstGeom>
          <a:noFill/>
          <a:ln>
            <a:noFill/>
          </a:ln>
        </p:spPr>
      </p:pic>
      <p:pic>
        <p:nvPicPr>
          <p:cNvPr id="274" name="Google Shape;274;p29"/>
          <p:cNvPicPr preferRelativeResize="0"/>
          <p:nvPr/>
        </p:nvPicPr>
        <p:blipFill>
          <a:blip r:embed="rId3">
            <a:alphaModFix/>
          </a:blip>
          <a:stretch>
            <a:fillRect/>
          </a:stretch>
        </p:blipFill>
        <p:spPr>
          <a:xfrm flipH="1">
            <a:off x="8424003" y="860550"/>
            <a:ext cx="1572224" cy="1543052"/>
          </a:xfrm>
          <a:prstGeom prst="rect">
            <a:avLst/>
          </a:prstGeom>
          <a:noFill/>
          <a:ln>
            <a:noFill/>
          </a:ln>
        </p:spPr>
      </p:pic>
      <p:pic>
        <p:nvPicPr>
          <p:cNvPr id="275" name="Google Shape;275;p29"/>
          <p:cNvPicPr preferRelativeResize="0"/>
          <p:nvPr/>
        </p:nvPicPr>
        <p:blipFill rotWithShape="1">
          <a:blip r:embed="rId4">
            <a:alphaModFix amt="75000"/>
          </a:blip>
          <a:srcRect l="42093" t="18858" r="1549" b="30852"/>
          <a:stretch/>
        </p:blipFill>
        <p:spPr>
          <a:xfrm>
            <a:off x="-1" y="0"/>
            <a:ext cx="9144003" cy="5143499"/>
          </a:xfrm>
          <a:prstGeom prst="rect">
            <a:avLst/>
          </a:prstGeom>
          <a:noFill/>
          <a:ln>
            <a:noFill/>
          </a:ln>
        </p:spPr>
      </p:pic>
      <p:sp>
        <p:nvSpPr>
          <p:cNvPr id="276" name="Google Shape;276;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77"/>
        <p:cNvGrpSpPr/>
        <p:nvPr/>
      </p:nvGrpSpPr>
      <p:grpSpPr>
        <a:xfrm>
          <a:off x="0" y="0"/>
          <a:ext cx="0" cy="0"/>
          <a:chOff x="0" y="0"/>
          <a:chExt cx="0" cy="0"/>
        </a:xfrm>
      </p:grpSpPr>
      <p:pic>
        <p:nvPicPr>
          <p:cNvPr id="278" name="Google Shape;278;p30"/>
          <p:cNvPicPr preferRelativeResize="0"/>
          <p:nvPr/>
        </p:nvPicPr>
        <p:blipFill rotWithShape="1">
          <a:blip r:embed="rId2">
            <a:alphaModFix/>
          </a:blip>
          <a:srcRect r="1787" b="1787"/>
          <a:stretch/>
        </p:blipFill>
        <p:spPr>
          <a:xfrm>
            <a:off x="7425" y="0"/>
            <a:ext cx="9129150" cy="5143499"/>
          </a:xfrm>
          <a:prstGeom prst="rect">
            <a:avLst/>
          </a:prstGeom>
          <a:noFill/>
          <a:ln>
            <a:noFill/>
          </a:ln>
        </p:spPr>
      </p:pic>
      <p:pic>
        <p:nvPicPr>
          <p:cNvPr id="279" name="Google Shape;279;p30"/>
          <p:cNvPicPr preferRelativeResize="0"/>
          <p:nvPr/>
        </p:nvPicPr>
        <p:blipFill rotWithShape="1">
          <a:blip r:embed="rId3">
            <a:alphaModFix amt="75000"/>
          </a:blip>
          <a:srcRect l="42093" t="18858" r="1549" b="30852"/>
          <a:stretch/>
        </p:blipFill>
        <p:spPr>
          <a:xfrm>
            <a:off x="-1" y="0"/>
            <a:ext cx="9144003" cy="5143499"/>
          </a:xfrm>
          <a:prstGeom prst="rect">
            <a:avLst/>
          </a:prstGeom>
          <a:noFill/>
          <a:ln>
            <a:noFill/>
          </a:ln>
        </p:spPr>
      </p:pic>
      <p:sp>
        <p:nvSpPr>
          <p:cNvPr id="280" name="Google Shape;280;p30"/>
          <p:cNvSpPr txBox="1">
            <a:spLocks noGrp="1"/>
          </p:cNvSpPr>
          <p:nvPr>
            <p:ph type="title"/>
          </p:nvPr>
        </p:nvSpPr>
        <p:spPr>
          <a:xfrm>
            <a:off x="713225" y="651475"/>
            <a:ext cx="3681600" cy="8316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5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1" name="Google Shape;281;p30"/>
          <p:cNvSpPr txBox="1">
            <a:spLocks noGrp="1"/>
          </p:cNvSpPr>
          <p:nvPr>
            <p:ph type="subTitle" idx="1"/>
          </p:nvPr>
        </p:nvSpPr>
        <p:spPr>
          <a:xfrm>
            <a:off x="713225" y="1393450"/>
            <a:ext cx="3681600" cy="1599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2" name="Google Shape;282;p30"/>
          <p:cNvSpPr txBox="1"/>
          <p:nvPr/>
        </p:nvSpPr>
        <p:spPr>
          <a:xfrm>
            <a:off x="713225" y="3910850"/>
            <a:ext cx="3681600" cy="6930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Palanquin"/>
                <a:ea typeface="Palanquin"/>
                <a:cs typeface="Palanquin"/>
                <a:sym typeface="Palanquin"/>
              </a:rPr>
              <a:t>CREDITS:</a:t>
            </a:r>
            <a:r>
              <a:rPr lang="en" sz="1200">
                <a:solidFill>
                  <a:schemeClr val="dk1"/>
                </a:solidFill>
                <a:latin typeface="Palanquin"/>
                <a:ea typeface="Palanquin"/>
                <a:cs typeface="Palanquin"/>
                <a:sym typeface="Palanquin"/>
              </a:rPr>
              <a:t> This presentation template was created by </a:t>
            </a:r>
            <a:r>
              <a:rPr lang="en" sz="1200" b="1" u="sng">
                <a:solidFill>
                  <a:schemeClr val="dk1"/>
                </a:solidFill>
                <a:latin typeface="Palanquin"/>
                <a:ea typeface="Palanquin"/>
                <a:cs typeface="Palanquin"/>
                <a:sym typeface="Palanquin"/>
                <a:hlinkClick r:id="rId4">
                  <a:extLst>
                    <a:ext uri="{A12FA001-AC4F-418D-AE19-62706E023703}">
                      <ahyp:hlinkClr xmlns:ahyp="http://schemas.microsoft.com/office/drawing/2018/hyperlinkcolor" val="tx"/>
                    </a:ext>
                  </a:extLst>
                </a:hlinkClick>
              </a:rPr>
              <a:t>Slidesgo</a:t>
            </a:r>
            <a:r>
              <a:rPr lang="en" sz="1200">
                <a:solidFill>
                  <a:schemeClr val="dk1"/>
                </a:solidFill>
                <a:latin typeface="Palanquin"/>
                <a:ea typeface="Palanquin"/>
                <a:cs typeface="Palanquin"/>
                <a:sym typeface="Palanquin"/>
              </a:rPr>
              <a:t>, and includes icons by </a:t>
            </a:r>
            <a:r>
              <a:rPr lang="en" sz="1200" b="1" u="sng">
                <a:solidFill>
                  <a:schemeClr val="dk1"/>
                </a:solidFill>
                <a:latin typeface="Palanquin"/>
                <a:ea typeface="Palanquin"/>
                <a:cs typeface="Palanquin"/>
                <a:sym typeface="Palanquin"/>
                <a:hlinkClick r:id="rId5">
                  <a:extLst>
                    <a:ext uri="{A12FA001-AC4F-418D-AE19-62706E023703}">
                      <ahyp:hlinkClr xmlns:ahyp="http://schemas.microsoft.com/office/drawing/2018/hyperlinkcolor" val="tx"/>
                    </a:ext>
                  </a:extLst>
                </a:hlinkClick>
              </a:rPr>
              <a:t>Flaticon</a:t>
            </a:r>
            <a:r>
              <a:rPr lang="en" sz="1200">
                <a:solidFill>
                  <a:schemeClr val="dk1"/>
                </a:solidFill>
                <a:latin typeface="Palanquin"/>
                <a:ea typeface="Palanquin"/>
                <a:cs typeface="Palanquin"/>
                <a:sym typeface="Palanquin"/>
              </a:rPr>
              <a:t>, and infographics &amp; images by </a:t>
            </a:r>
            <a:r>
              <a:rPr lang="en" sz="1200" b="1" u="sng">
                <a:solidFill>
                  <a:schemeClr val="dk1"/>
                </a:solidFill>
                <a:latin typeface="Palanquin"/>
                <a:ea typeface="Palanquin"/>
                <a:cs typeface="Palanquin"/>
                <a:sym typeface="Palanquin"/>
                <a:hlinkClick r:id="rId6">
                  <a:extLst>
                    <a:ext uri="{A12FA001-AC4F-418D-AE19-62706E023703}">
                      <ahyp:hlinkClr xmlns:ahyp="http://schemas.microsoft.com/office/drawing/2018/hyperlinkcolor" val="tx"/>
                    </a:ext>
                  </a:extLst>
                </a:hlinkClick>
              </a:rPr>
              <a:t>Freepik</a:t>
            </a:r>
            <a:r>
              <a:rPr lang="en" sz="1200" u="sng">
                <a:solidFill>
                  <a:schemeClr val="dk1"/>
                </a:solidFill>
                <a:latin typeface="Palanquin"/>
                <a:ea typeface="Palanquin"/>
                <a:cs typeface="Palanquin"/>
                <a:sym typeface="Palanquin"/>
              </a:rPr>
              <a:t> </a:t>
            </a:r>
            <a:endParaRPr sz="1200" b="1" u="sng">
              <a:solidFill>
                <a:schemeClr val="dk1"/>
              </a:solidFill>
              <a:latin typeface="Palanquin"/>
              <a:ea typeface="Palanquin"/>
              <a:cs typeface="Palanquin"/>
              <a:sym typeface="Palanquin"/>
            </a:endParaRPr>
          </a:p>
        </p:txBody>
      </p:sp>
      <p:sp>
        <p:nvSpPr>
          <p:cNvPr id="283" name="Google Shape;283;p30"/>
          <p:cNvSpPr>
            <a:spLocks noGrp="1"/>
          </p:cNvSpPr>
          <p:nvPr>
            <p:ph type="pic" idx="2"/>
          </p:nvPr>
        </p:nvSpPr>
        <p:spPr>
          <a:xfrm>
            <a:off x="5090150" y="-367950"/>
            <a:ext cx="5879400" cy="5879400"/>
          </a:xfrm>
          <a:prstGeom prst="ellipse">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pic>
        <p:nvPicPr>
          <p:cNvPr id="34" name="Google Shape;34;p4"/>
          <p:cNvPicPr preferRelativeResize="0"/>
          <p:nvPr/>
        </p:nvPicPr>
        <p:blipFill rotWithShape="1">
          <a:blip r:embed="rId2">
            <a:alphaModFix/>
          </a:blip>
          <a:srcRect r="1787"/>
          <a:stretch/>
        </p:blipFill>
        <p:spPr>
          <a:xfrm>
            <a:off x="7425" y="0"/>
            <a:ext cx="9129150" cy="5237250"/>
          </a:xfrm>
          <a:prstGeom prst="rect">
            <a:avLst/>
          </a:prstGeom>
          <a:noFill/>
          <a:ln>
            <a:noFill/>
          </a:ln>
        </p:spPr>
      </p:pic>
      <p:pic>
        <p:nvPicPr>
          <p:cNvPr id="35" name="Google Shape;35;p4"/>
          <p:cNvPicPr preferRelativeResize="0"/>
          <p:nvPr/>
        </p:nvPicPr>
        <p:blipFill rotWithShape="1">
          <a:blip r:embed="rId3">
            <a:alphaModFix amt="71000"/>
          </a:blip>
          <a:srcRect b="22720"/>
          <a:stretch/>
        </p:blipFill>
        <p:spPr>
          <a:xfrm>
            <a:off x="0" y="0"/>
            <a:ext cx="9144003" cy="5237252"/>
          </a:xfrm>
          <a:prstGeom prst="rect">
            <a:avLst/>
          </a:prstGeom>
          <a:noFill/>
          <a:ln>
            <a:noFill/>
          </a:ln>
        </p:spPr>
      </p:pic>
      <p:sp>
        <p:nvSpPr>
          <p:cNvPr id="36" name="Google Shape;3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 name="Google Shape;37;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84"/>
        <p:cNvGrpSpPr/>
        <p:nvPr/>
      </p:nvGrpSpPr>
      <p:grpSpPr>
        <a:xfrm>
          <a:off x="0" y="0"/>
          <a:ext cx="0" cy="0"/>
          <a:chOff x="0" y="0"/>
          <a:chExt cx="0" cy="0"/>
        </a:xfrm>
      </p:grpSpPr>
      <p:pic>
        <p:nvPicPr>
          <p:cNvPr id="285" name="Google Shape;285;p31"/>
          <p:cNvPicPr preferRelativeResize="0"/>
          <p:nvPr/>
        </p:nvPicPr>
        <p:blipFill rotWithShape="1">
          <a:blip r:embed="rId2">
            <a:alphaModFix/>
          </a:blip>
          <a:srcRect r="1787" b="1787"/>
          <a:stretch/>
        </p:blipFill>
        <p:spPr>
          <a:xfrm>
            <a:off x="7425" y="0"/>
            <a:ext cx="9129150" cy="5143499"/>
          </a:xfrm>
          <a:prstGeom prst="rect">
            <a:avLst/>
          </a:prstGeom>
          <a:noFill/>
          <a:ln>
            <a:noFill/>
          </a:ln>
        </p:spPr>
      </p:pic>
      <p:pic>
        <p:nvPicPr>
          <p:cNvPr id="286" name="Google Shape;286;p31"/>
          <p:cNvPicPr preferRelativeResize="0"/>
          <p:nvPr/>
        </p:nvPicPr>
        <p:blipFill>
          <a:blip r:embed="rId3">
            <a:alphaModFix/>
          </a:blip>
          <a:stretch>
            <a:fillRect/>
          </a:stretch>
        </p:blipFill>
        <p:spPr>
          <a:xfrm>
            <a:off x="-389950" y="3807262"/>
            <a:ext cx="10287002" cy="1593475"/>
          </a:xfrm>
          <a:prstGeom prst="rect">
            <a:avLst/>
          </a:prstGeom>
          <a:noFill/>
          <a:ln>
            <a:noFill/>
          </a:ln>
        </p:spPr>
      </p:pic>
      <p:pic>
        <p:nvPicPr>
          <p:cNvPr id="287" name="Google Shape;287;p31"/>
          <p:cNvPicPr preferRelativeResize="0"/>
          <p:nvPr/>
        </p:nvPicPr>
        <p:blipFill>
          <a:blip r:embed="rId3">
            <a:alphaModFix/>
          </a:blip>
          <a:stretch>
            <a:fillRect/>
          </a:stretch>
        </p:blipFill>
        <p:spPr>
          <a:xfrm rot="10800000" flipH="1">
            <a:off x="-389950" y="-257238"/>
            <a:ext cx="10287002" cy="1593475"/>
          </a:xfrm>
          <a:prstGeom prst="rect">
            <a:avLst/>
          </a:prstGeom>
          <a:noFill/>
          <a:ln>
            <a:noFill/>
          </a:ln>
        </p:spPr>
      </p:pic>
      <p:pic>
        <p:nvPicPr>
          <p:cNvPr id="288" name="Google Shape;288;p31"/>
          <p:cNvPicPr preferRelativeResize="0"/>
          <p:nvPr/>
        </p:nvPicPr>
        <p:blipFill rotWithShape="1">
          <a:blip r:embed="rId4">
            <a:alphaModFix amt="75000"/>
          </a:blip>
          <a:srcRect l="42093" t="18858" r="1549" b="30852"/>
          <a:stretch/>
        </p:blipFill>
        <p:spPr>
          <a:xfrm>
            <a:off x="-1" y="0"/>
            <a:ext cx="9144003" cy="514349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9"/>
        <p:cNvGrpSpPr/>
        <p:nvPr/>
      </p:nvGrpSpPr>
      <p:grpSpPr>
        <a:xfrm>
          <a:off x="0" y="0"/>
          <a:ext cx="0" cy="0"/>
          <a:chOff x="0" y="0"/>
          <a:chExt cx="0" cy="0"/>
        </a:xfrm>
      </p:grpSpPr>
      <p:pic>
        <p:nvPicPr>
          <p:cNvPr id="290" name="Google Shape;290;p32"/>
          <p:cNvPicPr preferRelativeResize="0"/>
          <p:nvPr/>
        </p:nvPicPr>
        <p:blipFill rotWithShape="1">
          <a:blip r:embed="rId2">
            <a:alphaModFix/>
          </a:blip>
          <a:srcRect r="1787"/>
          <a:stretch/>
        </p:blipFill>
        <p:spPr>
          <a:xfrm>
            <a:off x="7425" y="-46875"/>
            <a:ext cx="9129150" cy="5237250"/>
          </a:xfrm>
          <a:prstGeom prst="rect">
            <a:avLst/>
          </a:prstGeom>
          <a:noFill/>
          <a:ln>
            <a:noFill/>
          </a:ln>
        </p:spPr>
      </p:pic>
      <p:pic>
        <p:nvPicPr>
          <p:cNvPr id="291" name="Google Shape;291;p32"/>
          <p:cNvPicPr preferRelativeResize="0"/>
          <p:nvPr/>
        </p:nvPicPr>
        <p:blipFill>
          <a:blip r:embed="rId3">
            <a:alphaModFix/>
          </a:blip>
          <a:stretch>
            <a:fillRect/>
          </a:stretch>
        </p:blipFill>
        <p:spPr>
          <a:xfrm>
            <a:off x="-4228407" y="-122125"/>
            <a:ext cx="5240740" cy="5143500"/>
          </a:xfrm>
          <a:prstGeom prst="rect">
            <a:avLst/>
          </a:prstGeom>
          <a:noFill/>
          <a:ln>
            <a:noFill/>
          </a:ln>
        </p:spPr>
      </p:pic>
      <p:pic>
        <p:nvPicPr>
          <p:cNvPr id="292" name="Google Shape;292;p32"/>
          <p:cNvPicPr preferRelativeResize="0"/>
          <p:nvPr/>
        </p:nvPicPr>
        <p:blipFill>
          <a:blip r:embed="rId3">
            <a:alphaModFix/>
          </a:blip>
          <a:stretch>
            <a:fillRect/>
          </a:stretch>
        </p:blipFill>
        <p:spPr>
          <a:xfrm>
            <a:off x="8008393" y="-122125"/>
            <a:ext cx="5240740" cy="5143500"/>
          </a:xfrm>
          <a:prstGeom prst="rect">
            <a:avLst/>
          </a:prstGeom>
          <a:noFill/>
          <a:ln>
            <a:noFill/>
          </a:ln>
        </p:spPr>
      </p:pic>
      <p:pic>
        <p:nvPicPr>
          <p:cNvPr id="293" name="Google Shape;293;p32"/>
          <p:cNvPicPr preferRelativeResize="0"/>
          <p:nvPr/>
        </p:nvPicPr>
        <p:blipFill rotWithShape="1">
          <a:blip r:embed="rId4">
            <a:alphaModFix amt="64000"/>
          </a:blip>
          <a:srcRect r="2400"/>
          <a:stretch/>
        </p:blipFill>
        <p:spPr>
          <a:xfrm>
            <a:off x="1" y="-26751"/>
            <a:ext cx="9143997" cy="519700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9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98"/>
        <p:cNvGrpSpPr/>
        <p:nvPr/>
      </p:nvGrpSpPr>
      <p:grpSpPr>
        <a:xfrm>
          <a:off x="0" y="0"/>
          <a:ext cx="0" cy="0"/>
          <a:chOff x="0" y="0"/>
          <a:chExt cx="0" cy="0"/>
        </a:xfrm>
      </p:grpSpPr>
      <p:sp>
        <p:nvSpPr>
          <p:cNvPr id="299" name="Google Shape;299;p3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pic>
        <p:nvPicPr>
          <p:cNvPr id="39" name="Google Shape;39;p5"/>
          <p:cNvPicPr preferRelativeResize="0"/>
          <p:nvPr/>
        </p:nvPicPr>
        <p:blipFill rotWithShape="1">
          <a:blip r:embed="rId2">
            <a:alphaModFix/>
          </a:blip>
          <a:srcRect r="1787" b="1787"/>
          <a:stretch/>
        </p:blipFill>
        <p:spPr>
          <a:xfrm>
            <a:off x="7425" y="0"/>
            <a:ext cx="9129150" cy="5143499"/>
          </a:xfrm>
          <a:prstGeom prst="rect">
            <a:avLst/>
          </a:prstGeom>
          <a:noFill/>
          <a:ln>
            <a:noFill/>
          </a:ln>
        </p:spPr>
      </p:pic>
      <p:pic>
        <p:nvPicPr>
          <p:cNvPr id="40" name="Google Shape;40;p5"/>
          <p:cNvPicPr preferRelativeResize="0"/>
          <p:nvPr/>
        </p:nvPicPr>
        <p:blipFill>
          <a:blip r:embed="rId3">
            <a:alphaModFix/>
          </a:blip>
          <a:stretch>
            <a:fillRect/>
          </a:stretch>
        </p:blipFill>
        <p:spPr>
          <a:xfrm>
            <a:off x="350189" y="4257125"/>
            <a:ext cx="726076" cy="1227909"/>
          </a:xfrm>
          <a:prstGeom prst="rect">
            <a:avLst/>
          </a:prstGeom>
          <a:noFill/>
          <a:ln>
            <a:noFill/>
          </a:ln>
        </p:spPr>
      </p:pic>
      <p:pic>
        <p:nvPicPr>
          <p:cNvPr id="41" name="Google Shape;41;p5"/>
          <p:cNvPicPr preferRelativeResize="0"/>
          <p:nvPr/>
        </p:nvPicPr>
        <p:blipFill>
          <a:blip r:embed="rId3">
            <a:alphaModFix/>
          </a:blip>
          <a:stretch>
            <a:fillRect/>
          </a:stretch>
        </p:blipFill>
        <p:spPr>
          <a:xfrm rot="10800000">
            <a:off x="8067739" y="-312150"/>
            <a:ext cx="726076" cy="1227909"/>
          </a:xfrm>
          <a:prstGeom prst="rect">
            <a:avLst/>
          </a:prstGeom>
          <a:noFill/>
          <a:ln>
            <a:noFill/>
          </a:ln>
        </p:spPr>
      </p:pic>
      <p:pic>
        <p:nvPicPr>
          <p:cNvPr id="42" name="Google Shape;42;p5"/>
          <p:cNvPicPr preferRelativeResize="0"/>
          <p:nvPr/>
        </p:nvPicPr>
        <p:blipFill>
          <a:blip r:embed="rId3">
            <a:alphaModFix/>
          </a:blip>
          <a:stretch>
            <a:fillRect/>
          </a:stretch>
        </p:blipFill>
        <p:spPr>
          <a:xfrm flipH="1">
            <a:off x="8067739" y="4242438"/>
            <a:ext cx="726076" cy="1227909"/>
          </a:xfrm>
          <a:prstGeom prst="rect">
            <a:avLst/>
          </a:prstGeom>
          <a:noFill/>
          <a:ln>
            <a:noFill/>
          </a:ln>
        </p:spPr>
      </p:pic>
      <p:pic>
        <p:nvPicPr>
          <p:cNvPr id="43" name="Google Shape;43;p5"/>
          <p:cNvPicPr preferRelativeResize="0"/>
          <p:nvPr/>
        </p:nvPicPr>
        <p:blipFill>
          <a:blip r:embed="rId3">
            <a:alphaModFix/>
          </a:blip>
          <a:stretch>
            <a:fillRect/>
          </a:stretch>
        </p:blipFill>
        <p:spPr>
          <a:xfrm rot="10800000" flipH="1">
            <a:off x="350189" y="-326837"/>
            <a:ext cx="726076" cy="1227909"/>
          </a:xfrm>
          <a:prstGeom prst="rect">
            <a:avLst/>
          </a:prstGeom>
          <a:noFill/>
          <a:ln>
            <a:noFill/>
          </a:ln>
        </p:spPr>
      </p:pic>
      <p:pic>
        <p:nvPicPr>
          <p:cNvPr id="44" name="Google Shape;44;p5"/>
          <p:cNvPicPr preferRelativeResize="0"/>
          <p:nvPr/>
        </p:nvPicPr>
        <p:blipFill rotWithShape="1">
          <a:blip r:embed="rId4">
            <a:alphaModFix amt="77000"/>
          </a:blip>
          <a:srcRect l="159" t="3194"/>
          <a:stretch/>
        </p:blipFill>
        <p:spPr>
          <a:xfrm flipH="1">
            <a:off x="3" y="0"/>
            <a:ext cx="9143997" cy="5143501"/>
          </a:xfrm>
          <a:prstGeom prst="rect">
            <a:avLst/>
          </a:prstGeom>
          <a:noFill/>
          <a:ln>
            <a:noFill/>
          </a:ln>
        </p:spPr>
      </p:pic>
      <p:sp>
        <p:nvSpPr>
          <p:cNvPr id="45" name="Google Shape;4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5"/>
          <p:cNvSpPr txBox="1">
            <a:spLocks noGrp="1"/>
          </p:cNvSpPr>
          <p:nvPr>
            <p:ph type="subTitle" idx="1"/>
          </p:nvPr>
        </p:nvSpPr>
        <p:spPr>
          <a:xfrm>
            <a:off x="5070848" y="3803624"/>
            <a:ext cx="2586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7" name="Google Shape;47;p5"/>
          <p:cNvSpPr txBox="1">
            <a:spLocks noGrp="1"/>
          </p:cNvSpPr>
          <p:nvPr>
            <p:ph type="subTitle" idx="2"/>
          </p:nvPr>
        </p:nvSpPr>
        <p:spPr>
          <a:xfrm>
            <a:off x="1487382" y="3803624"/>
            <a:ext cx="2586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8" name="Google Shape;48;p5"/>
          <p:cNvSpPr txBox="1">
            <a:spLocks noGrp="1"/>
          </p:cNvSpPr>
          <p:nvPr>
            <p:ph type="subTitle" idx="3"/>
          </p:nvPr>
        </p:nvSpPr>
        <p:spPr>
          <a:xfrm>
            <a:off x="5070839" y="3230925"/>
            <a:ext cx="2586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9" name="Google Shape;49;p5"/>
          <p:cNvSpPr txBox="1">
            <a:spLocks noGrp="1"/>
          </p:cNvSpPr>
          <p:nvPr>
            <p:ph type="subTitle" idx="4"/>
          </p:nvPr>
        </p:nvSpPr>
        <p:spPr>
          <a:xfrm>
            <a:off x="1487150" y="3230925"/>
            <a:ext cx="2586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El Messiri"/>
                <a:ea typeface="El Messiri"/>
                <a:cs typeface="El Messiri"/>
                <a:sym typeface="El Messiri"/>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r="1787"/>
          <a:stretch/>
        </p:blipFill>
        <p:spPr>
          <a:xfrm>
            <a:off x="7425" y="-73625"/>
            <a:ext cx="9129150" cy="5237250"/>
          </a:xfrm>
          <a:prstGeom prst="rect">
            <a:avLst/>
          </a:prstGeom>
          <a:noFill/>
          <a:ln>
            <a:noFill/>
          </a:ln>
        </p:spPr>
      </p:pic>
      <p:pic>
        <p:nvPicPr>
          <p:cNvPr id="52" name="Google Shape;52;p6"/>
          <p:cNvPicPr preferRelativeResize="0"/>
          <p:nvPr/>
        </p:nvPicPr>
        <p:blipFill rotWithShape="1">
          <a:blip r:embed="rId3">
            <a:alphaModFix/>
          </a:blip>
          <a:srcRect l="89357"/>
          <a:stretch/>
        </p:blipFill>
        <p:spPr>
          <a:xfrm>
            <a:off x="-475425" y="-53500"/>
            <a:ext cx="983276" cy="5197000"/>
          </a:xfrm>
          <a:prstGeom prst="rect">
            <a:avLst/>
          </a:prstGeom>
          <a:noFill/>
          <a:ln>
            <a:noFill/>
          </a:ln>
        </p:spPr>
      </p:pic>
      <p:pic>
        <p:nvPicPr>
          <p:cNvPr id="53" name="Google Shape;53;p6"/>
          <p:cNvPicPr preferRelativeResize="0"/>
          <p:nvPr/>
        </p:nvPicPr>
        <p:blipFill rotWithShape="1">
          <a:blip r:embed="rId3">
            <a:alphaModFix/>
          </a:blip>
          <a:srcRect l="89357"/>
          <a:stretch/>
        </p:blipFill>
        <p:spPr>
          <a:xfrm flipH="1">
            <a:off x="8636150" y="-53500"/>
            <a:ext cx="983276" cy="5197000"/>
          </a:xfrm>
          <a:prstGeom prst="rect">
            <a:avLst/>
          </a:prstGeom>
          <a:noFill/>
          <a:ln>
            <a:noFill/>
          </a:ln>
        </p:spPr>
      </p:pic>
      <p:pic>
        <p:nvPicPr>
          <p:cNvPr id="54" name="Google Shape;54;p6"/>
          <p:cNvPicPr preferRelativeResize="0"/>
          <p:nvPr/>
        </p:nvPicPr>
        <p:blipFill rotWithShape="1">
          <a:blip r:embed="rId4">
            <a:alphaModFix amt="64000"/>
          </a:blip>
          <a:srcRect r="2400"/>
          <a:stretch/>
        </p:blipFill>
        <p:spPr>
          <a:xfrm>
            <a:off x="0" y="-53500"/>
            <a:ext cx="9143997" cy="5197001"/>
          </a:xfrm>
          <a:prstGeom prst="rect">
            <a:avLst/>
          </a:prstGeom>
          <a:noFill/>
          <a:ln>
            <a:noFill/>
          </a:ln>
        </p:spPr>
      </p:pic>
      <p:sp>
        <p:nvSpPr>
          <p:cNvPr id="55" name="Google Shape;5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r="1787"/>
          <a:stretch/>
        </p:blipFill>
        <p:spPr>
          <a:xfrm>
            <a:off x="7425" y="-73625"/>
            <a:ext cx="9129150" cy="5237250"/>
          </a:xfrm>
          <a:prstGeom prst="rect">
            <a:avLst/>
          </a:prstGeom>
          <a:noFill/>
          <a:ln>
            <a:noFill/>
          </a:ln>
        </p:spPr>
      </p:pic>
      <p:pic>
        <p:nvPicPr>
          <p:cNvPr id="58" name="Google Shape;58;p7"/>
          <p:cNvPicPr preferRelativeResize="0"/>
          <p:nvPr/>
        </p:nvPicPr>
        <p:blipFill>
          <a:blip r:embed="rId3">
            <a:alphaModFix/>
          </a:blip>
          <a:stretch>
            <a:fillRect/>
          </a:stretch>
        </p:blipFill>
        <p:spPr>
          <a:xfrm rot="10800000">
            <a:off x="4306988" y="-356862"/>
            <a:ext cx="530024" cy="896374"/>
          </a:xfrm>
          <a:prstGeom prst="rect">
            <a:avLst/>
          </a:prstGeom>
          <a:noFill/>
          <a:ln>
            <a:noFill/>
          </a:ln>
        </p:spPr>
      </p:pic>
      <p:pic>
        <p:nvPicPr>
          <p:cNvPr id="59" name="Google Shape;59;p7"/>
          <p:cNvPicPr preferRelativeResize="0"/>
          <p:nvPr/>
        </p:nvPicPr>
        <p:blipFill>
          <a:blip r:embed="rId3">
            <a:alphaModFix/>
          </a:blip>
          <a:stretch>
            <a:fillRect/>
          </a:stretch>
        </p:blipFill>
        <p:spPr>
          <a:xfrm rot="10800000">
            <a:off x="5403133" y="-356862"/>
            <a:ext cx="530024" cy="896374"/>
          </a:xfrm>
          <a:prstGeom prst="rect">
            <a:avLst/>
          </a:prstGeom>
          <a:noFill/>
          <a:ln>
            <a:noFill/>
          </a:ln>
        </p:spPr>
      </p:pic>
      <p:pic>
        <p:nvPicPr>
          <p:cNvPr id="60" name="Google Shape;60;p7"/>
          <p:cNvPicPr preferRelativeResize="0"/>
          <p:nvPr/>
        </p:nvPicPr>
        <p:blipFill>
          <a:blip r:embed="rId3">
            <a:alphaModFix/>
          </a:blip>
          <a:stretch>
            <a:fillRect/>
          </a:stretch>
        </p:blipFill>
        <p:spPr>
          <a:xfrm rot="10800000">
            <a:off x="6499279" y="-356862"/>
            <a:ext cx="530024" cy="896374"/>
          </a:xfrm>
          <a:prstGeom prst="rect">
            <a:avLst/>
          </a:prstGeom>
          <a:noFill/>
          <a:ln>
            <a:noFill/>
          </a:ln>
        </p:spPr>
      </p:pic>
      <p:pic>
        <p:nvPicPr>
          <p:cNvPr id="61" name="Google Shape;61;p7"/>
          <p:cNvPicPr preferRelativeResize="0"/>
          <p:nvPr/>
        </p:nvPicPr>
        <p:blipFill>
          <a:blip r:embed="rId3">
            <a:alphaModFix/>
          </a:blip>
          <a:stretch>
            <a:fillRect/>
          </a:stretch>
        </p:blipFill>
        <p:spPr>
          <a:xfrm rot="10800000">
            <a:off x="7595425" y="-356862"/>
            <a:ext cx="530024" cy="896374"/>
          </a:xfrm>
          <a:prstGeom prst="rect">
            <a:avLst/>
          </a:prstGeom>
          <a:noFill/>
          <a:ln>
            <a:noFill/>
          </a:ln>
        </p:spPr>
      </p:pic>
      <p:pic>
        <p:nvPicPr>
          <p:cNvPr id="62" name="Google Shape;62;p7"/>
          <p:cNvPicPr preferRelativeResize="0"/>
          <p:nvPr/>
        </p:nvPicPr>
        <p:blipFill>
          <a:blip r:embed="rId3">
            <a:alphaModFix/>
          </a:blip>
          <a:stretch>
            <a:fillRect/>
          </a:stretch>
        </p:blipFill>
        <p:spPr>
          <a:xfrm rot="10800000">
            <a:off x="631388" y="4603988"/>
            <a:ext cx="530024" cy="896374"/>
          </a:xfrm>
          <a:prstGeom prst="rect">
            <a:avLst/>
          </a:prstGeom>
          <a:noFill/>
          <a:ln>
            <a:noFill/>
          </a:ln>
        </p:spPr>
      </p:pic>
      <p:pic>
        <p:nvPicPr>
          <p:cNvPr id="63" name="Google Shape;63;p7"/>
          <p:cNvPicPr preferRelativeResize="0"/>
          <p:nvPr/>
        </p:nvPicPr>
        <p:blipFill>
          <a:blip r:embed="rId3">
            <a:alphaModFix/>
          </a:blip>
          <a:stretch>
            <a:fillRect/>
          </a:stretch>
        </p:blipFill>
        <p:spPr>
          <a:xfrm rot="10800000">
            <a:off x="1727533" y="4603988"/>
            <a:ext cx="530024" cy="896374"/>
          </a:xfrm>
          <a:prstGeom prst="rect">
            <a:avLst/>
          </a:prstGeom>
          <a:noFill/>
          <a:ln>
            <a:noFill/>
          </a:ln>
        </p:spPr>
      </p:pic>
      <p:pic>
        <p:nvPicPr>
          <p:cNvPr id="64" name="Google Shape;64;p7"/>
          <p:cNvPicPr preferRelativeResize="0"/>
          <p:nvPr/>
        </p:nvPicPr>
        <p:blipFill>
          <a:blip r:embed="rId3">
            <a:alphaModFix/>
          </a:blip>
          <a:stretch>
            <a:fillRect/>
          </a:stretch>
        </p:blipFill>
        <p:spPr>
          <a:xfrm rot="10800000">
            <a:off x="2823679" y="4603988"/>
            <a:ext cx="530024" cy="896374"/>
          </a:xfrm>
          <a:prstGeom prst="rect">
            <a:avLst/>
          </a:prstGeom>
          <a:noFill/>
          <a:ln>
            <a:noFill/>
          </a:ln>
        </p:spPr>
      </p:pic>
      <p:pic>
        <p:nvPicPr>
          <p:cNvPr id="65" name="Google Shape;65;p7"/>
          <p:cNvPicPr preferRelativeResize="0"/>
          <p:nvPr/>
        </p:nvPicPr>
        <p:blipFill rotWithShape="1">
          <a:blip r:embed="rId4">
            <a:alphaModFix amt="64000"/>
          </a:blip>
          <a:srcRect r="2400"/>
          <a:stretch/>
        </p:blipFill>
        <p:spPr>
          <a:xfrm>
            <a:off x="0" y="-53500"/>
            <a:ext cx="9143997" cy="5197001"/>
          </a:xfrm>
          <a:prstGeom prst="rect">
            <a:avLst/>
          </a:prstGeom>
          <a:noFill/>
          <a:ln>
            <a:noFill/>
          </a:ln>
        </p:spPr>
      </p:pic>
      <p:sp>
        <p:nvSpPr>
          <p:cNvPr id="66" name="Google Shape;66;p7"/>
          <p:cNvSpPr txBox="1">
            <a:spLocks noGrp="1"/>
          </p:cNvSpPr>
          <p:nvPr>
            <p:ph type="title"/>
          </p:nvPr>
        </p:nvSpPr>
        <p:spPr>
          <a:xfrm>
            <a:off x="4701483" y="1262900"/>
            <a:ext cx="3729300" cy="11568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 name="Google Shape;67;p7"/>
          <p:cNvSpPr txBox="1">
            <a:spLocks noGrp="1"/>
          </p:cNvSpPr>
          <p:nvPr>
            <p:ph type="subTitle" idx="1"/>
          </p:nvPr>
        </p:nvSpPr>
        <p:spPr>
          <a:xfrm>
            <a:off x="4695600" y="2419700"/>
            <a:ext cx="3729300" cy="2184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68" name="Google Shape;68;p7"/>
          <p:cNvSpPr>
            <a:spLocks noGrp="1"/>
          </p:cNvSpPr>
          <p:nvPr>
            <p:ph type="pic" idx="2"/>
          </p:nvPr>
        </p:nvSpPr>
        <p:spPr>
          <a:xfrm>
            <a:off x="-1952525" y="-1585225"/>
            <a:ext cx="5868000" cy="5868000"/>
          </a:xfrm>
          <a:prstGeom prst="ellipse">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pic>
        <p:nvPicPr>
          <p:cNvPr id="70" name="Google Shape;70;p8"/>
          <p:cNvPicPr preferRelativeResize="0"/>
          <p:nvPr/>
        </p:nvPicPr>
        <p:blipFill rotWithShape="1">
          <a:blip r:embed="rId2">
            <a:alphaModFix/>
          </a:blip>
          <a:srcRect r="1787"/>
          <a:stretch/>
        </p:blipFill>
        <p:spPr>
          <a:xfrm>
            <a:off x="7425" y="-73625"/>
            <a:ext cx="9129150" cy="5237250"/>
          </a:xfrm>
          <a:prstGeom prst="rect">
            <a:avLst/>
          </a:prstGeom>
          <a:noFill/>
          <a:ln>
            <a:noFill/>
          </a:ln>
        </p:spPr>
      </p:pic>
      <p:pic>
        <p:nvPicPr>
          <p:cNvPr id="71" name="Google Shape;71;p8"/>
          <p:cNvPicPr preferRelativeResize="0"/>
          <p:nvPr/>
        </p:nvPicPr>
        <p:blipFill>
          <a:blip r:embed="rId3">
            <a:alphaModFix/>
          </a:blip>
          <a:stretch>
            <a:fillRect/>
          </a:stretch>
        </p:blipFill>
        <p:spPr>
          <a:xfrm>
            <a:off x="713225" y="891800"/>
            <a:ext cx="627237" cy="1060777"/>
          </a:xfrm>
          <a:prstGeom prst="rect">
            <a:avLst/>
          </a:prstGeom>
          <a:noFill/>
          <a:ln>
            <a:noFill/>
          </a:ln>
        </p:spPr>
      </p:pic>
      <p:pic>
        <p:nvPicPr>
          <p:cNvPr id="72" name="Google Shape;72;p8"/>
          <p:cNvPicPr preferRelativeResize="0"/>
          <p:nvPr/>
        </p:nvPicPr>
        <p:blipFill>
          <a:blip r:embed="rId3">
            <a:alphaModFix/>
          </a:blip>
          <a:stretch>
            <a:fillRect/>
          </a:stretch>
        </p:blipFill>
        <p:spPr>
          <a:xfrm>
            <a:off x="2886312" y="891800"/>
            <a:ext cx="627237" cy="1060777"/>
          </a:xfrm>
          <a:prstGeom prst="rect">
            <a:avLst/>
          </a:prstGeom>
          <a:noFill/>
          <a:ln>
            <a:noFill/>
          </a:ln>
        </p:spPr>
      </p:pic>
      <p:pic>
        <p:nvPicPr>
          <p:cNvPr id="73" name="Google Shape;73;p8"/>
          <p:cNvPicPr preferRelativeResize="0"/>
          <p:nvPr/>
        </p:nvPicPr>
        <p:blipFill>
          <a:blip r:embed="rId3">
            <a:alphaModFix/>
          </a:blip>
          <a:stretch>
            <a:fillRect/>
          </a:stretch>
        </p:blipFill>
        <p:spPr>
          <a:xfrm>
            <a:off x="1799774" y="891800"/>
            <a:ext cx="627237" cy="1060777"/>
          </a:xfrm>
          <a:prstGeom prst="rect">
            <a:avLst/>
          </a:prstGeom>
          <a:noFill/>
          <a:ln>
            <a:noFill/>
          </a:ln>
        </p:spPr>
      </p:pic>
      <p:pic>
        <p:nvPicPr>
          <p:cNvPr id="74" name="Google Shape;74;p8"/>
          <p:cNvPicPr preferRelativeResize="0"/>
          <p:nvPr/>
        </p:nvPicPr>
        <p:blipFill>
          <a:blip r:embed="rId4">
            <a:alphaModFix/>
          </a:blip>
          <a:stretch>
            <a:fillRect/>
          </a:stretch>
        </p:blipFill>
        <p:spPr>
          <a:xfrm>
            <a:off x="4906172" y="2952961"/>
            <a:ext cx="3524598" cy="3459200"/>
          </a:xfrm>
          <a:prstGeom prst="rect">
            <a:avLst/>
          </a:prstGeom>
          <a:noFill/>
          <a:ln>
            <a:noFill/>
          </a:ln>
        </p:spPr>
      </p:pic>
      <p:pic>
        <p:nvPicPr>
          <p:cNvPr id="75" name="Google Shape;75;p8"/>
          <p:cNvPicPr preferRelativeResize="0"/>
          <p:nvPr/>
        </p:nvPicPr>
        <p:blipFill>
          <a:blip r:embed="rId4">
            <a:alphaModFix/>
          </a:blip>
          <a:stretch>
            <a:fillRect/>
          </a:stretch>
        </p:blipFill>
        <p:spPr>
          <a:xfrm>
            <a:off x="5763836" y="3794705"/>
            <a:ext cx="1809270" cy="1775699"/>
          </a:xfrm>
          <a:prstGeom prst="rect">
            <a:avLst/>
          </a:prstGeom>
          <a:noFill/>
          <a:ln>
            <a:noFill/>
          </a:ln>
        </p:spPr>
      </p:pic>
      <p:pic>
        <p:nvPicPr>
          <p:cNvPr id="76" name="Google Shape;76;p8"/>
          <p:cNvPicPr preferRelativeResize="0"/>
          <p:nvPr/>
        </p:nvPicPr>
        <p:blipFill rotWithShape="1">
          <a:blip r:embed="rId5">
            <a:alphaModFix amt="64000"/>
          </a:blip>
          <a:srcRect r="2400"/>
          <a:stretch/>
        </p:blipFill>
        <p:spPr>
          <a:xfrm>
            <a:off x="0" y="-53500"/>
            <a:ext cx="9143997" cy="5197001"/>
          </a:xfrm>
          <a:prstGeom prst="rect">
            <a:avLst/>
          </a:prstGeom>
          <a:noFill/>
          <a:ln>
            <a:noFill/>
          </a:ln>
        </p:spPr>
      </p:pic>
      <p:sp>
        <p:nvSpPr>
          <p:cNvPr id="77" name="Google Shape;77;p8"/>
          <p:cNvSpPr txBox="1">
            <a:spLocks noGrp="1"/>
          </p:cNvSpPr>
          <p:nvPr>
            <p:ph type="title"/>
          </p:nvPr>
        </p:nvSpPr>
        <p:spPr>
          <a:xfrm>
            <a:off x="713225" y="2828375"/>
            <a:ext cx="3659400" cy="17757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5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8" name="Google Shape;78;p8"/>
          <p:cNvSpPr>
            <a:spLocks noGrp="1"/>
          </p:cNvSpPr>
          <p:nvPr>
            <p:ph type="pic" idx="2"/>
          </p:nvPr>
        </p:nvSpPr>
        <p:spPr>
          <a:xfrm>
            <a:off x="4215600" y="-2058600"/>
            <a:ext cx="6017700" cy="6017700"/>
          </a:xfrm>
          <a:prstGeom prst="ellipse">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9"/>
        <p:cNvGrpSpPr/>
        <p:nvPr/>
      </p:nvGrpSpPr>
      <p:grpSpPr>
        <a:xfrm>
          <a:off x="0" y="0"/>
          <a:ext cx="0" cy="0"/>
          <a:chOff x="0" y="0"/>
          <a:chExt cx="0" cy="0"/>
        </a:xfrm>
      </p:grpSpPr>
      <p:pic>
        <p:nvPicPr>
          <p:cNvPr id="80" name="Google Shape;80;p9"/>
          <p:cNvPicPr preferRelativeResize="0"/>
          <p:nvPr/>
        </p:nvPicPr>
        <p:blipFill rotWithShape="1">
          <a:blip r:embed="rId2">
            <a:alphaModFix/>
          </a:blip>
          <a:srcRect r="1787" b="1787"/>
          <a:stretch/>
        </p:blipFill>
        <p:spPr>
          <a:xfrm>
            <a:off x="7425" y="0"/>
            <a:ext cx="9129150" cy="5143499"/>
          </a:xfrm>
          <a:prstGeom prst="rect">
            <a:avLst/>
          </a:prstGeom>
          <a:noFill/>
          <a:ln>
            <a:noFill/>
          </a:ln>
        </p:spPr>
      </p:pic>
      <p:pic>
        <p:nvPicPr>
          <p:cNvPr id="81" name="Google Shape;81;p9"/>
          <p:cNvPicPr preferRelativeResize="0"/>
          <p:nvPr/>
        </p:nvPicPr>
        <p:blipFill>
          <a:blip r:embed="rId3">
            <a:alphaModFix/>
          </a:blip>
          <a:stretch>
            <a:fillRect/>
          </a:stretch>
        </p:blipFill>
        <p:spPr>
          <a:xfrm rot="5400000" flipH="1">
            <a:off x="5589826" y="1986176"/>
            <a:ext cx="6010772" cy="1402925"/>
          </a:xfrm>
          <a:prstGeom prst="rect">
            <a:avLst/>
          </a:prstGeom>
          <a:noFill/>
          <a:ln>
            <a:noFill/>
          </a:ln>
        </p:spPr>
      </p:pic>
      <p:pic>
        <p:nvPicPr>
          <p:cNvPr id="82" name="Google Shape;82;p9"/>
          <p:cNvPicPr preferRelativeResize="0"/>
          <p:nvPr/>
        </p:nvPicPr>
        <p:blipFill>
          <a:blip r:embed="rId3">
            <a:alphaModFix/>
          </a:blip>
          <a:stretch>
            <a:fillRect/>
          </a:stretch>
        </p:blipFill>
        <p:spPr>
          <a:xfrm rot="-5400000">
            <a:off x="-2447399" y="1986176"/>
            <a:ext cx="6010772" cy="1402925"/>
          </a:xfrm>
          <a:prstGeom prst="rect">
            <a:avLst/>
          </a:prstGeom>
          <a:noFill/>
          <a:ln>
            <a:noFill/>
          </a:ln>
        </p:spPr>
      </p:pic>
      <p:pic>
        <p:nvPicPr>
          <p:cNvPr id="83" name="Google Shape;83;p9"/>
          <p:cNvPicPr preferRelativeResize="0"/>
          <p:nvPr/>
        </p:nvPicPr>
        <p:blipFill rotWithShape="1">
          <a:blip r:embed="rId4">
            <a:alphaModFix amt="75000"/>
          </a:blip>
          <a:srcRect l="42093" t="18858" r="1549" b="30852"/>
          <a:stretch/>
        </p:blipFill>
        <p:spPr>
          <a:xfrm>
            <a:off x="-1" y="0"/>
            <a:ext cx="9144003" cy="5143499"/>
          </a:xfrm>
          <a:prstGeom prst="rect">
            <a:avLst/>
          </a:prstGeom>
          <a:noFill/>
          <a:ln>
            <a:noFill/>
          </a:ln>
        </p:spPr>
      </p:pic>
      <p:sp>
        <p:nvSpPr>
          <p:cNvPr id="84" name="Google Shape;84;p9"/>
          <p:cNvSpPr txBox="1">
            <a:spLocks noGrp="1"/>
          </p:cNvSpPr>
          <p:nvPr>
            <p:ph type="title"/>
          </p:nvPr>
        </p:nvSpPr>
        <p:spPr>
          <a:xfrm>
            <a:off x="1371000" y="3442700"/>
            <a:ext cx="30939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sz="7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5" name="Google Shape;85;p9"/>
          <p:cNvSpPr txBox="1">
            <a:spLocks noGrp="1"/>
          </p:cNvSpPr>
          <p:nvPr>
            <p:ph type="subTitle" idx="1"/>
          </p:nvPr>
        </p:nvSpPr>
        <p:spPr>
          <a:xfrm>
            <a:off x="4464900" y="3442700"/>
            <a:ext cx="33081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9"/>
          <p:cNvSpPr>
            <a:spLocks noGrp="1"/>
          </p:cNvSpPr>
          <p:nvPr>
            <p:ph type="pic" idx="2"/>
          </p:nvPr>
        </p:nvSpPr>
        <p:spPr>
          <a:xfrm>
            <a:off x="664875" y="-4531525"/>
            <a:ext cx="7765500" cy="7765500"/>
          </a:xfrm>
          <a:prstGeom prst="ellipse">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7"/>
        <p:cNvGrpSpPr/>
        <p:nvPr/>
      </p:nvGrpSpPr>
      <p:grpSpPr>
        <a:xfrm>
          <a:off x="0" y="0"/>
          <a:ext cx="0" cy="0"/>
          <a:chOff x="0" y="0"/>
          <a:chExt cx="0" cy="0"/>
        </a:xfrm>
      </p:grpSpPr>
      <p:sp>
        <p:nvSpPr>
          <p:cNvPr id="88" name="Google Shape;88;p10"/>
          <p:cNvSpPr>
            <a:spLocks noGrp="1"/>
          </p:cNvSpPr>
          <p:nvPr>
            <p:ph type="pic" idx="2"/>
          </p:nvPr>
        </p:nvSpPr>
        <p:spPr>
          <a:xfrm>
            <a:off x="-25" y="-13725"/>
            <a:ext cx="9144000" cy="5157300"/>
          </a:xfrm>
          <a:prstGeom prst="rect">
            <a:avLst/>
          </a:prstGeom>
          <a:noFill/>
          <a:ln>
            <a:noFill/>
          </a:ln>
        </p:spPr>
      </p:sp>
      <p:sp>
        <p:nvSpPr>
          <p:cNvPr id="89" name="Google Shape;89;p10"/>
          <p:cNvSpPr txBox="1">
            <a:spLocks noGrp="1"/>
          </p:cNvSpPr>
          <p:nvPr>
            <p:ph type="title"/>
          </p:nvPr>
        </p:nvSpPr>
        <p:spPr>
          <a:xfrm>
            <a:off x="720000" y="4014450"/>
            <a:ext cx="7704000" cy="572700"/>
          </a:xfrm>
          <a:prstGeom prst="rect">
            <a:avLst/>
          </a:prstGeom>
          <a:solidFill>
            <a:schemeClr val="accent1"/>
          </a:solidFill>
        </p:spPr>
        <p:txBody>
          <a:bodyPr spcFirstLastPara="1" wrap="square" lIns="91425" tIns="91425" rIns="91425" bIns="91425" anchor="t" anchorCtr="0">
            <a:noAutofit/>
          </a:bodyPr>
          <a:lstStyle>
            <a:lvl1pPr lvl="0" algn="ctr" rtl="0">
              <a:spcBef>
                <a:spcPts val="0"/>
              </a:spcBef>
              <a:spcAft>
                <a:spcPts val="0"/>
              </a:spcAft>
              <a:buSzPts val="3200"/>
              <a:buNone/>
              <a:defRPr sz="2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El Messiri SemiBold"/>
              <a:buNone/>
              <a:defRPr sz="3200">
                <a:solidFill>
                  <a:schemeClr val="dk1"/>
                </a:solidFill>
                <a:latin typeface="El Messiri SemiBold"/>
                <a:ea typeface="El Messiri SemiBold"/>
                <a:cs typeface="El Messiri SemiBold"/>
                <a:sym typeface="El Messiri SemiBold"/>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alanquin"/>
              <a:buChar char="●"/>
              <a:defRPr>
                <a:solidFill>
                  <a:schemeClr val="dk1"/>
                </a:solidFill>
                <a:latin typeface="Palanquin"/>
                <a:ea typeface="Palanquin"/>
                <a:cs typeface="Palanquin"/>
                <a:sym typeface="Palanquin"/>
              </a:defRPr>
            </a:lvl1pPr>
            <a:lvl2pPr marL="914400" lvl="1" indent="-317500">
              <a:lnSpc>
                <a:spcPct val="115000"/>
              </a:lnSpc>
              <a:spcBef>
                <a:spcPts val="0"/>
              </a:spcBef>
              <a:spcAft>
                <a:spcPts val="0"/>
              </a:spcAft>
              <a:buClr>
                <a:schemeClr val="dk1"/>
              </a:buClr>
              <a:buSzPts val="1400"/>
              <a:buFont typeface="Palanquin"/>
              <a:buChar char="○"/>
              <a:defRPr>
                <a:solidFill>
                  <a:schemeClr val="dk1"/>
                </a:solidFill>
                <a:latin typeface="Palanquin"/>
                <a:ea typeface="Palanquin"/>
                <a:cs typeface="Palanquin"/>
                <a:sym typeface="Palanquin"/>
              </a:defRPr>
            </a:lvl2pPr>
            <a:lvl3pPr marL="1371600" lvl="2" indent="-317500">
              <a:lnSpc>
                <a:spcPct val="115000"/>
              </a:lnSpc>
              <a:spcBef>
                <a:spcPts val="0"/>
              </a:spcBef>
              <a:spcAft>
                <a:spcPts val="0"/>
              </a:spcAft>
              <a:buClr>
                <a:schemeClr val="dk1"/>
              </a:buClr>
              <a:buSzPts val="1400"/>
              <a:buFont typeface="Palanquin"/>
              <a:buChar char="■"/>
              <a:defRPr>
                <a:solidFill>
                  <a:schemeClr val="dk1"/>
                </a:solidFill>
                <a:latin typeface="Palanquin"/>
                <a:ea typeface="Palanquin"/>
                <a:cs typeface="Palanquin"/>
                <a:sym typeface="Palanquin"/>
              </a:defRPr>
            </a:lvl3pPr>
            <a:lvl4pPr marL="1828800" lvl="3" indent="-317500">
              <a:lnSpc>
                <a:spcPct val="115000"/>
              </a:lnSpc>
              <a:spcBef>
                <a:spcPts val="0"/>
              </a:spcBef>
              <a:spcAft>
                <a:spcPts val="0"/>
              </a:spcAft>
              <a:buClr>
                <a:schemeClr val="dk1"/>
              </a:buClr>
              <a:buSzPts val="1400"/>
              <a:buFont typeface="Palanquin"/>
              <a:buChar char="●"/>
              <a:defRPr>
                <a:solidFill>
                  <a:schemeClr val="dk1"/>
                </a:solidFill>
                <a:latin typeface="Palanquin"/>
                <a:ea typeface="Palanquin"/>
                <a:cs typeface="Palanquin"/>
                <a:sym typeface="Palanquin"/>
              </a:defRPr>
            </a:lvl4pPr>
            <a:lvl5pPr marL="2286000" lvl="4" indent="-317500">
              <a:lnSpc>
                <a:spcPct val="115000"/>
              </a:lnSpc>
              <a:spcBef>
                <a:spcPts val="0"/>
              </a:spcBef>
              <a:spcAft>
                <a:spcPts val="0"/>
              </a:spcAft>
              <a:buClr>
                <a:schemeClr val="dk1"/>
              </a:buClr>
              <a:buSzPts val="1400"/>
              <a:buFont typeface="Palanquin"/>
              <a:buChar char="○"/>
              <a:defRPr>
                <a:solidFill>
                  <a:schemeClr val="dk1"/>
                </a:solidFill>
                <a:latin typeface="Palanquin"/>
                <a:ea typeface="Palanquin"/>
                <a:cs typeface="Palanquin"/>
                <a:sym typeface="Palanquin"/>
              </a:defRPr>
            </a:lvl5pPr>
            <a:lvl6pPr marL="2743200" lvl="5" indent="-317500">
              <a:lnSpc>
                <a:spcPct val="115000"/>
              </a:lnSpc>
              <a:spcBef>
                <a:spcPts val="0"/>
              </a:spcBef>
              <a:spcAft>
                <a:spcPts val="0"/>
              </a:spcAft>
              <a:buClr>
                <a:schemeClr val="dk1"/>
              </a:buClr>
              <a:buSzPts val="1400"/>
              <a:buFont typeface="Palanquin"/>
              <a:buChar char="■"/>
              <a:defRPr>
                <a:solidFill>
                  <a:schemeClr val="dk1"/>
                </a:solidFill>
                <a:latin typeface="Palanquin"/>
                <a:ea typeface="Palanquin"/>
                <a:cs typeface="Palanquin"/>
                <a:sym typeface="Palanquin"/>
              </a:defRPr>
            </a:lvl6pPr>
            <a:lvl7pPr marL="3200400" lvl="6" indent="-317500">
              <a:lnSpc>
                <a:spcPct val="115000"/>
              </a:lnSpc>
              <a:spcBef>
                <a:spcPts val="0"/>
              </a:spcBef>
              <a:spcAft>
                <a:spcPts val="0"/>
              </a:spcAft>
              <a:buClr>
                <a:schemeClr val="dk1"/>
              </a:buClr>
              <a:buSzPts val="1400"/>
              <a:buFont typeface="Palanquin"/>
              <a:buChar char="●"/>
              <a:defRPr>
                <a:solidFill>
                  <a:schemeClr val="dk1"/>
                </a:solidFill>
                <a:latin typeface="Palanquin"/>
                <a:ea typeface="Palanquin"/>
                <a:cs typeface="Palanquin"/>
                <a:sym typeface="Palanquin"/>
              </a:defRPr>
            </a:lvl7pPr>
            <a:lvl8pPr marL="3657600" lvl="7" indent="-317500">
              <a:lnSpc>
                <a:spcPct val="115000"/>
              </a:lnSpc>
              <a:spcBef>
                <a:spcPts val="0"/>
              </a:spcBef>
              <a:spcAft>
                <a:spcPts val="0"/>
              </a:spcAft>
              <a:buClr>
                <a:schemeClr val="dk1"/>
              </a:buClr>
              <a:buSzPts val="1400"/>
              <a:buFont typeface="Palanquin"/>
              <a:buChar char="○"/>
              <a:defRPr>
                <a:solidFill>
                  <a:schemeClr val="dk1"/>
                </a:solidFill>
                <a:latin typeface="Palanquin"/>
                <a:ea typeface="Palanquin"/>
                <a:cs typeface="Palanquin"/>
                <a:sym typeface="Palanquin"/>
              </a:defRPr>
            </a:lvl8pPr>
            <a:lvl9pPr marL="4114800" lvl="8" indent="-317500">
              <a:lnSpc>
                <a:spcPct val="115000"/>
              </a:lnSpc>
              <a:spcBef>
                <a:spcPts val="0"/>
              </a:spcBef>
              <a:spcAft>
                <a:spcPts val="0"/>
              </a:spcAft>
              <a:buClr>
                <a:schemeClr val="dk1"/>
              </a:buClr>
              <a:buSzPts val="1400"/>
              <a:buFont typeface="Palanquin"/>
              <a:buChar char="■"/>
              <a:defRPr>
                <a:solidFill>
                  <a:schemeClr val="dk1"/>
                </a:solidFill>
                <a:latin typeface="Palanquin"/>
                <a:ea typeface="Palanquin"/>
                <a:cs typeface="Palanquin"/>
                <a:sym typeface="Palanqu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94"/>
        <p:cNvGrpSpPr/>
        <p:nvPr/>
      </p:nvGrpSpPr>
      <p:grpSpPr>
        <a:xfrm>
          <a:off x="0" y="0"/>
          <a:ext cx="0" cy="0"/>
          <a:chOff x="0" y="0"/>
          <a:chExt cx="0" cy="0"/>
        </a:xfrm>
      </p:grpSpPr>
      <p:sp>
        <p:nvSpPr>
          <p:cNvPr id="295" name="Google Shape;295;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96" name="Google Shape;296;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hyperlink" Target="https://docs.google.com/spreadsheets/d/1HNbwo5-EIBXzZeYiJZP_GpX05YvVreK1nA0y-Mhtz2M/copy"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8" Type="http://schemas.openxmlformats.org/officeDocument/2006/relationships/hyperlink" Target="https://www.freepik.com/free-photo/landscape-lake-surrounded-by-mountains_4885558.htm/?utm_source=slidesgo_template&amp;utm_medium=referral-link&amp;utm_campaign=sg_resources&amp;utm_content=freepik" TargetMode="External"/><Relationship Id="rId3" Type="http://schemas.openxmlformats.org/officeDocument/2006/relationships/hyperlink" Target="https://www.freepik.com/free-psd/world-water-day-instagram-posts_37508425.htm/?utm_source=slidesgo_template&amp;utm_medium=referral-link&amp;utm_campaign=sg_resources&amp;utm_content=freepik" TargetMode="External"/><Relationship Id="rId7" Type="http://schemas.openxmlformats.org/officeDocument/2006/relationships/hyperlink" Target="https://www.freepik.com/free-photo/landscape-lake-surrounded-by-mountains_4885566.htm/?utm_source=slidesgo_template&amp;utm_medium=referral-link&amp;utm_campaign=sg_resources&amp;utm_content=freepik"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hyperlink" Target="https://www.freepik.com/free-photo/landscape-lake-surrounded-by-mountains_4885569.htm/?utm_source=slidesgo_template&amp;utm_medium=referral-link&amp;utm_campaign=sg_resources&amp;utm_content=freepik" TargetMode="External"/><Relationship Id="rId5" Type="http://schemas.openxmlformats.org/officeDocument/2006/relationships/hyperlink" Target="https://www.freepik.com/free-photo/landscape-lake-surrounded-by-mountains_4885559.htm/?utm_source=slidesgo_template&amp;utm_medium=referral-link&amp;utm_campaign=sg_resources&amp;utm_content=freepik" TargetMode="External"/><Relationship Id="rId10" Type="http://schemas.openxmlformats.org/officeDocument/2006/relationships/image" Target="../media/image2.png"/><Relationship Id="rId4" Type="http://schemas.openxmlformats.org/officeDocument/2006/relationships/hyperlink" Target="https://www.freepik.com/free-photo/landscape-lake-surrounded-by-mountains_4885561.htm/?utm_source=slidesgo_template&amp;utm_medium=referral-link&amp;utm_campaign=sg_resources&amp;utm_content=freepik" TargetMode="External"/><Relationship Id="rId9" Type="http://schemas.openxmlformats.org/officeDocument/2006/relationships/image" Target="../media/image7.png"/></Relationships>
</file>

<file path=ppt/slides/_rels/slide36.xml.rels><?xml version="1.0" encoding="UTF-8" standalone="yes"?>
<Relationships xmlns="http://schemas.openxmlformats.org/package/2006/relationships"><Relationship Id="rId8" Type="http://schemas.openxmlformats.org/officeDocument/2006/relationships/hyperlink" Target="https://www.freepik.com/free-photo/person-indian-origin-having-fun_40125625.htm/?utm_source=slidesgo_template&amp;utm_medium=referral-link&amp;utm_campaign=sg_resources&amp;utm_content=freepik" TargetMode="External"/><Relationship Id="rId3" Type="http://schemas.openxmlformats.org/officeDocument/2006/relationships/hyperlink" Target="https://www.freepik.com/free-photo/lily-pads-floating-pond-near-pier_3217057.htm/?utm_source=slidesgo_template&amp;utm_medium=referral-link&amp;utm_campaign=sg_resources&amp;utm_content=freepik" TargetMode="External"/><Relationship Id="rId7" Type="http://schemas.openxmlformats.org/officeDocument/2006/relationships/hyperlink" Target="https://www.freepik.com/free-photo/mallard-duck-swimming-with-baby-ducklings-lake_3212320.htm/?utm_source=slidesgo_template&amp;utm_medium=referral-link&amp;utm_campaign=sg_resources&amp;utm_content=freepik"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hyperlink" Target="https://www.freepik.com/free-photo/peaceful-piece-nature-daylight_14958838.htm/?utm_source=slidesgo_template&amp;utm_medium=referral-link&amp;utm_campaign=sg_resources&amp;utm_content=freepik" TargetMode="External"/><Relationship Id="rId11" Type="http://schemas.openxmlformats.org/officeDocument/2006/relationships/image" Target="../media/image2.png"/><Relationship Id="rId5" Type="http://schemas.openxmlformats.org/officeDocument/2006/relationships/hyperlink" Target="https://www.freepik.com/free-photo/canoe-floating-near-wooden-pier-lake_3217063.htm/?utm_source=slidesgo_template&amp;utm_medium=referral-link&amp;utm_campaign=sg_resources&amp;utm_content=freepik" TargetMode="External"/><Relationship Id="rId10" Type="http://schemas.openxmlformats.org/officeDocument/2006/relationships/image" Target="../media/image7.png"/><Relationship Id="rId4" Type="http://schemas.openxmlformats.org/officeDocument/2006/relationships/hyperlink" Target="https://www.freepik.com/free-photo/lake-surrounded-by-rocky-landscape_4885979.htm/?utm_source=slidesgo_template&amp;utm_medium=referral-link&amp;utm_campaign=sg_resources&amp;utm_content=freepik" TargetMode="External"/><Relationship Id="rId9" Type="http://schemas.openxmlformats.org/officeDocument/2006/relationships/hyperlink" Target="https://www.freepik.com/free-photo/close-up-beautiful-woman-posing_10217837.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freepik.com/free-photo/landscape-lake-surrounded-by-mountains_4885567.htm/?utm_source=slidesgo_template&amp;utm_medium=referral-link&amp;utm_campaign=sg_resources&amp;utm_content=freepik" TargetMode="External"/><Relationship Id="rId7" Type="http://schemas.openxmlformats.org/officeDocument/2006/relationships/hyperlink" Target="https://www.freepik.com/free-photo/lake-surrounded-by-rocky-landscape_4885982.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www.freepik.com/free-photo/horizon-line-lake_4885984.htm/?utm_source=slidesgo_template&amp;utm_medium=referral-link&amp;utm_campaign=sg_resources&amp;utm_content=freepik" TargetMode="External"/><Relationship Id="rId5" Type="http://schemas.openxmlformats.org/officeDocument/2006/relationships/hyperlink" Target="https://www.freepik.com/free-photo/horizon-line-lake_4885980.htm/?utm_source=slidesgo_template&amp;utm_medium=referral-link&amp;utm_campaign=sg_resources&amp;utm_content=freepik" TargetMode="External"/><Relationship Id="rId4" Type="http://schemas.openxmlformats.org/officeDocument/2006/relationships/hyperlink" Target="https://www.freepik.com/free-photo/landscape-lake-surrounded-by-mountains_4885570.htm/?utm_source=slidesgo_template&amp;utm_medium=referral-link&amp;utm_campaign=sg_resources&amp;utm_content=freepik" TargetMode="External"/><Relationship Id="rId9"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3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4.xm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4.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El+Messiri" TargetMode="External"/><Relationship Id="rId2" Type="http://schemas.openxmlformats.org/officeDocument/2006/relationships/notesSlide" Target="../notesSlides/notesSlide40.xml"/><Relationship Id="rId1" Type="http://schemas.openxmlformats.org/officeDocument/2006/relationships/slideLayout" Target="../slideLayouts/slideLayout33.xml"/><Relationship Id="rId4" Type="http://schemas.openxmlformats.org/officeDocument/2006/relationships/hyperlink" Target="https://fonts.google.com/specimen/Palanquin"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33.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1.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8.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32.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6"/>
          <p:cNvSpPr txBox="1">
            <a:spLocks noGrp="1"/>
          </p:cNvSpPr>
          <p:nvPr>
            <p:ph type="ctrTitle"/>
          </p:nvPr>
        </p:nvSpPr>
        <p:spPr>
          <a:xfrm>
            <a:off x="488138" y="1182241"/>
            <a:ext cx="4982771" cy="225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Microsoft Office Word dasturi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uchun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qo'shimcha</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dasturlar</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o'rnatish</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hamda</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sozlamarni</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hususiylashtirish</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standart</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holatga</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keltirish</a:t>
            </a:r>
            <a:r>
              <a:rPr lang="en-US" sz="2400" dirty="0">
                <a:effectLst/>
                <a:latin typeface="Calibri" panose="020F0502020204030204" pitchFamily="34" charset="0"/>
                <a:ea typeface="Calibri" panose="020F0502020204030204" pitchFamily="34" charset="0"/>
                <a:cs typeface="Times New Roman" panose="02020603050405020304" pitchFamily="18" charset="0"/>
              </a:rPr>
              <a:t>. File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menusi</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bilan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ishlash</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hamda</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hotkeyslarni</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sinovdan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o'tkazish</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sz="5400" dirty="0"/>
          </a:p>
        </p:txBody>
      </p:sp>
      <p:sp>
        <p:nvSpPr>
          <p:cNvPr id="305" name="Google Shape;305;p36"/>
          <p:cNvSpPr txBox="1">
            <a:spLocks noGrp="1"/>
          </p:cNvSpPr>
          <p:nvPr>
            <p:ph type="subTitle" idx="1"/>
          </p:nvPr>
        </p:nvSpPr>
        <p:spPr>
          <a:xfrm>
            <a:off x="713225" y="3595463"/>
            <a:ext cx="44208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Suyunov Husan Shavkat o’g’li</a:t>
            </a:r>
            <a:endParaRPr dirty="0"/>
          </a:p>
        </p:txBody>
      </p:sp>
      <p:pic>
        <p:nvPicPr>
          <p:cNvPr id="306" name="Google Shape;306;p36"/>
          <p:cNvPicPr preferRelativeResize="0">
            <a:picLocks noGrp="1"/>
          </p:cNvPicPr>
          <p:nvPr>
            <p:ph type="pic" idx="2"/>
          </p:nvPr>
        </p:nvPicPr>
        <p:blipFill rotWithShape="1">
          <a:blip r:embed="rId3">
            <a:alphaModFix/>
          </a:blip>
          <a:srcRect t="16675" b="16675"/>
          <a:stretch/>
        </p:blipFill>
        <p:spPr>
          <a:xfrm>
            <a:off x="5686025" y="-457175"/>
            <a:ext cx="5783700" cy="5783700"/>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Conservation for diversity</a:t>
            </a:r>
            <a:endParaRPr/>
          </a:p>
        </p:txBody>
      </p:sp>
      <p:sp>
        <p:nvSpPr>
          <p:cNvPr id="434" name="Google Shape;434;p46"/>
          <p:cNvSpPr txBox="1">
            <a:spLocks noGrp="1"/>
          </p:cNvSpPr>
          <p:nvPr>
            <p:ph type="subTitle" idx="1"/>
          </p:nvPr>
        </p:nvSpPr>
        <p:spPr>
          <a:xfrm>
            <a:off x="1452711" y="2114475"/>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435" name="Google Shape;435;p46"/>
          <p:cNvSpPr txBox="1">
            <a:spLocks noGrp="1"/>
          </p:cNvSpPr>
          <p:nvPr>
            <p:ph type="subTitle" idx="2"/>
          </p:nvPr>
        </p:nvSpPr>
        <p:spPr>
          <a:xfrm>
            <a:off x="4585789" y="2114475"/>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436" name="Google Shape;436;p46"/>
          <p:cNvSpPr txBox="1">
            <a:spLocks noGrp="1"/>
          </p:cNvSpPr>
          <p:nvPr>
            <p:ph type="subTitle" idx="3"/>
          </p:nvPr>
        </p:nvSpPr>
        <p:spPr>
          <a:xfrm>
            <a:off x="1452711" y="3757350"/>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437" name="Google Shape;437;p46"/>
          <p:cNvSpPr txBox="1">
            <a:spLocks noGrp="1"/>
          </p:cNvSpPr>
          <p:nvPr>
            <p:ph type="subTitle" idx="4"/>
          </p:nvPr>
        </p:nvSpPr>
        <p:spPr>
          <a:xfrm>
            <a:off x="4585789" y="3757350"/>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438" name="Google Shape;438;p46"/>
          <p:cNvSpPr txBox="1">
            <a:spLocks noGrp="1"/>
          </p:cNvSpPr>
          <p:nvPr>
            <p:ph type="subTitle" idx="5"/>
          </p:nvPr>
        </p:nvSpPr>
        <p:spPr>
          <a:xfrm>
            <a:off x="1452711" y="1737250"/>
            <a:ext cx="19782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439" name="Google Shape;439;p46"/>
          <p:cNvSpPr txBox="1">
            <a:spLocks noGrp="1"/>
          </p:cNvSpPr>
          <p:nvPr>
            <p:ph type="subTitle" idx="6"/>
          </p:nvPr>
        </p:nvSpPr>
        <p:spPr>
          <a:xfrm>
            <a:off x="1452711" y="3380225"/>
            <a:ext cx="19782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440" name="Google Shape;440;p46"/>
          <p:cNvSpPr txBox="1">
            <a:spLocks noGrp="1"/>
          </p:cNvSpPr>
          <p:nvPr>
            <p:ph type="subTitle" idx="7"/>
          </p:nvPr>
        </p:nvSpPr>
        <p:spPr>
          <a:xfrm>
            <a:off x="4585786" y="1737250"/>
            <a:ext cx="19782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441" name="Google Shape;441;p46"/>
          <p:cNvSpPr txBox="1">
            <a:spLocks noGrp="1"/>
          </p:cNvSpPr>
          <p:nvPr>
            <p:ph type="subTitle" idx="8"/>
          </p:nvPr>
        </p:nvSpPr>
        <p:spPr>
          <a:xfrm>
            <a:off x="4585786" y="3380225"/>
            <a:ext cx="19782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grpSp>
        <p:nvGrpSpPr>
          <p:cNvPr id="442" name="Google Shape;442;p46"/>
          <p:cNvGrpSpPr/>
          <p:nvPr/>
        </p:nvGrpSpPr>
        <p:grpSpPr>
          <a:xfrm>
            <a:off x="850491" y="1826103"/>
            <a:ext cx="450470" cy="450470"/>
            <a:chOff x="-20571700" y="4066875"/>
            <a:chExt cx="304825" cy="304825"/>
          </a:xfrm>
        </p:grpSpPr>
        <p:sp>
          <p:nvSpPr>
            <p:cNvPr id="443" name="Google Shape;443;p4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46"/>
          <p:cNvGrpSpPr/>
          <p:nvPr/>
        </p:nvGrpSpPr>
        <p:grpSpPr>
          <a:xfrm>
            <a:off x="851068" y="3468466"/>
            <a:ext cx="449325" cy="450470"/>
            <a:chOff x="-16419350" y="3308400"/>
            <a:chExt cx="304050" cy="304825"/>
          </a:xfrm>
        </p:grpSpPr>
        <p:sp>
          <p:nvSpPr>
            <p:cNvPr id="450" name="Google Shape;450;p46"/>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6"/>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6"/>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6"/>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6"/>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6"/>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6"/>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46"/>
          <p:cNvGrpSpPr/>
          <p:nvPr/>
        </p:nvGrpSpPr>
        <p:grpSpPr>
          <a:xfrm>
            <a:off x="3954448" y="1827542"/>
            <a:ext cx="450507" cy="447589"/>
            <a:chOff x="-15296200" y="3326900"/>
            <a:chExt cx="304850" cy="302875"/>
          </a:xfrm>
        </p:grpSpPr>
        <p:sp>
          <p:nvSpPr>
            <p:cNvPr id="458" name="Google Shape;458;p46"/>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6"/>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6"/>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6"/>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6"/>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46"/>
          <p:cNvSpPr/>
          <p:nvPr/>
        </p:nvSpPr>
        <p:spPr>
          <a:xfrm>
            <a:off x="3955058" y="3469632"/>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7"/>
          <p:cNvSpPr txBox="1">
            <a:spLocks noGrp="1"/>
          </p:cNvSpPr>
          <p:nvPr>
            <p:ph type="subTitle" idx="2"/>
          </p:nvPr>
        </p:nvSpPr>
        <p:spPr>
          <a:xfrm>
            <a:off x="3579000" y="1967975"/>
            <a:ext cx="1986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 high temperatures</a:t>
            </a:r>
            <a:endParaRPr/>
          </a:p>
        </p:txBody>
      </p:sp>
      <p:sp>
        <p:nvSpPr>
          <p:cNvPr id="469" name="Google Shape;469;p47"/>
          <p:cNvSpPr txBox="1">
            <a:spLocks noGrp="1"/>
          </p:cNvSpPr>
          <p:nvPr>
            <p:ph type="subTitle" idx="5"/>
          </p:nvPr>
        </p:nvSpPr>
        <p:spPr>
          <a:xfrm>
            <a:off x="6049373" y="1967975"/>
            <a:ext cx="1986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470" name="Google Shape;470;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Protecting aquatic resources</a:t>
            </a:r>
            <a:endParaRPr/>
          </a:p>
        </p:txBody>
      </p:sp>
      <p:sp>
        <p:nvSpPr>
          <p:cNvPr id="471" name="Google Shape;471;p47"/>
          <p:cNvSpPr txBox="1">
            <a:spLocks noGrp="1"/>
          </p:cNvSpPr>
          <p:nvPr>
            <p:ph type="subTitle" idx="1"/>
          </p:nvPr>
        </p:nvSpPr>
        <p:spPr>
          <a:xfrm>
            <a:off x="1108627" y="1967975"/>
            <a:ext cx="1986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472" name="Google Shape;472;p47"/>
          <p:cNvSpPr txBox="1">
            <a:spLocks noGrp="1"/>
          </p:cNvSpPr>
          <p:nvPr>
            <p:ph type="subTitle" idx="3"/>
          </p:nvPr>
        </p:nvSpPr>
        <p:spPr>
          <a:xfrm>
            <a:off x="1108627" y="3574375"/>
            <a:ext cx="1986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473" name="Google Shape;473;p47"/>
          <p:cNvSpPr txBox="1">
            <a:spLocks noGrp="1"/>
          </p:cNvSpPr>
          <p:nvPr>
            <p:ph type="subTitle" idx="4"/>
          </p:nvPr>
        </p:nvSpPr>
        <p:spPr>
          <a:xfrm>
            <a:off x="3579000" y="3574375"/>
            <a:ext cx="1986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474" name="Google Shape;474;p47"/>
          <p:cNvSpPr txBox="1">
            <a:spLocks noGrp="1"/>
          </p:cNvSpPr>
          <p:nvPr>
            <p:ph type="subTitle" idx="6"/>
          </p:nvPr>
        </p:nvSpPr>
        <p:spPr>
          <a:xfrm>
            <a:off x="6049373" y="3574375"/>
            <a:ext cx="1986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475" name="Google Shape;475;p47"/>
          <p:cNvSpPr txBox="1">
            <a:spLocks noGrp="1"/>
          </p:cNvSpPr>
          <p:nvPr>
            <p:ph type="subTitle" idx="7"/>
          </p:nvPr>
        </p:nvSpPr>
        <p:spPr>
          <a:xfrm>
            <a:off x="1109527" y="1550899"/>
            <a:ext cx="1984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476" name="Google Shape;476;p47"/>
          <p:cNvSpPr txBox="1">
            <a:spLocks noGrp="1"/>
          </p:cNvSpPr>
          <p:nvPr>
            <p:ph type="subTitle" idx="8"/>
          </p:nvPr>
        </p:nvSpPr>
        <p:spPr>
          <a:xfrm>
            <a:off x="3579900" y="1550899"/>
            <a:ext cx="1984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77" name="Google Shape;477;p47"/>
          <p:cNvSpPr txBox="1">
            <a:spLocks noGrp="1"/>
          </p:cNvSpPr>
          <p:nvPr>
            <p:ph type="subTitle" idx="9"/>
          </p:nvPr>
        </p:nvSpPr>
        <p:spPr>
          <a:xfrm>
            <a:off x="6050273" y="1550899"/>
            <a:ext cx="1984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478" name="Google Shape;478;p47"/>
          <p:cNvSpPr txBox="1">
            <a:spLocks noGrp="1"/>
          </p:cNvSpPr>
          <p:nvPr>
            <p:ph type="subTitle" idx="13"/>
          </p:nvPr>
        </p:nvSpPr>
        <p:spPr>
          <a:xfrm>
            <a:off x="1109527" y="3157275"/>
            <a:ext cx="1984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79" name="Google Shape;479;p47"/>
          <p:cNvSpPr txBox="1">
            <a:spLocks noGrp="1"/>
          </p:cNvSpPr>
          <p:nvPr>
            <p:ph type="subTitle" idx="14"/>
          </p:nvPr>
        </p:nvSpPr>
        <p:spPr>
          <a:xfrm>
            <a:off x="3579900" y="3157275"/>
            <a:ext cx="1984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480" name="Google Shape;480;p47"/>
          <p:cNvSpPr txBox="1">
            <a:spLocks noGrp="1"/>
          </p:cNvSpPr>
          <p:nvPr>
            <p:ph type="subTitle" idx="15"/>
          </p:nvPr>
        </p:nvSpPr>
        <p:spPr>
          <a:xfrm>
            <a:off x="6050273" y="3157275"/>
            <a:ext cx="1984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8"/>
          <p:cNvSpPr txBox="1">
            <a:spLocks noGrp="1"/>
          </p:cNvSpPr>
          <p:nvPr>
            <p:ph type="title"/>
          </p:nvPr>
        </p:nvSpPr>
        <p:spPr>
          <a:xfrm>
            <a:off x="713225" y="2828375"/>
            <a:ext cx="3659400" cy="17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Awesome words</a:t>
            </a:r>
            <a:endParaRPr/>
          </a:p>
        </p:txBody>
      </p:sp>
      <p:pic>
        <p:nvPicPr>
          <p:cNvPr id="486" name="Google Shape;486;p48"/>
          <p:cNvPicPr preferRelativeResize="0">
            <a:picLocks noGrp="1"/>
          </p:cNvPicPr>
          <p:nvPr>
            <p:ph type="pic" idx="2"/>
          </p:nvPr>
        </p:nvPicPr>
        <p:blipFill rotWithShape="1">
          <a:blip r:embed="rId3">
            <a:alphaModFix/>
          </a:blip>
          <a:srcRect l="16675" r="16675"/>
          <a:stretch/>
        </p:blipFill>
        <p:spPr>
          <a:xfrm>
            <a:off x="4215600" y="-2058600"/>
            <a:ext cx="6017700" cy="6017700"/>
          </a:xfrm>
          <a:prstGeom prst="ellipse">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1" name="Google Shape;491;p49"/>
          <p:cNvPicPr preferRelativeResize="0">
            <a:picLocks noGrp="1"/>
          </p:cNvPicPr>
          <p:nvPr>
            <p:ph type="pic" idx="2"/>
          </p:nvPr>
        </p:nvPicPr>
        <p:blipFill rotWithShape="1">
          <a:blip r:embed="rId3">
            <a:alphaModFix/>
          </a:blip>
          <a:srcRect t="25952" b="1309"/>
          <a:stretch/>
        </p:blipFill>
        <p:spPr>
          <a:xfrm>
            <a:off x="-25" y="-13725"/>
            <a:ext cx="9143997" cy="5157300"/>
          </a:xfrm>
          <a:prstGeom prst="rect">
            <a:avLst/>
          </a:prstGeom>
        </p:spPr>
      </p:pic>
      <p:sp>
        <p:nvSpPr>
          <p:cNvPr id="492" name="Google Shape;492;p49"/>
          <p:cNvSpPr txBox="1">
            <a:spLocks noGrp="1"/>
          </p:cNvSpPr>
          <p:nvPr>
            <p:ph type="title"/>
          </p:nvPr>
        </p:nvSpPr>
        <p:spPr>
          <a:xfrm>
            <a:off x="720000" y="40144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0"/>
          <p:cNvSpPr txBox="1">
            <a:spLocks noGrp="1"/>
          </p:cNvSpPr>
          <p:nvPr>
            <p:ph type="title"/>
          </p:nvPr>
        </p:nvSpPr>
        <p:spPr>
          <a:xfrm>
            <a:off x="713225" y="1431950"/>
            <a:ext cx="3519600" cy="22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t>the concept</a:t>
            </a:r>
            <a:endParaRPr/>
          </a:p>
        </p:txBody>
      </p:sp>
      <p:sp>
        <p:nvSpPr>
          <p:cNvPr id="498" name="Google Shape;498;p50"/>
          <p:cNvSpPr txBox="1">
            <a:spLocks noGrp="1"/>
          </p:cNvSpPr>
          <p:nvPr>
            <p:ph type="subTitle" idx="1"/>
          </p:nvPr>
        </p:nvSpPr>
        <p:spPr>
          <a:xfrm>
            <a:off x="713225" y="3728000"/>
            <a:ext cx="3519600" cy="8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499" name="Google Shape;499;p50"/>
          <p:cNvPicPr preferRelativeResize="0">
            <a:picLocks noGrp="1"/>
          </p:cNvPicPr>
          <p:nvPr>
            <p:ph type="pic" idx="2"/>
          </p:nvPr>
        </p:nvPicPr>
        <p:blipFill rotWithShape="1">
          <a:blip r:embed="rId3">
            <a:alphaModFix/>
          </a:blip>
          <a:srcRect l="16675" r="16675"/>
          <a:stretch/>
        </p:blipFill>
        <p:spPr>
          <a:xfrm>
            <a:off x="4328150" y="-939550"/>
            <a:ext cx="5543700" cy="5543700"/>
          </a:xfrm>
          <a:prstGeom prst="ellipse">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1"/>
          <p:cNvSpPr txBox="1">
            <a:spLocks noGrp="1"/>
          </p:cNvSpPr>
          <p:nvPr>
            <p:ph type="title"/>
          </p:nvPr>
        </p:nvSpPr>
        <p:spPr>
          <a:xfrm>
            <a:off x="1314450" y="539500"/>
            <a:ext cx="4262700" cy="10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98,300,000</a:t>
            </a:r>
            <a:endParaRPr/>
          </a:p>
        </p:txBody>
      </p:sp>
      <p:sp>
        <p:nvSpPr>
          <p:cNvPr id="505" name="Google Shape;505;p51"/>
          <p:cNvSpPr txBox="1">
            <a:spLocks noGrp="1"/>
          </p:cNvSpPr>
          <p:nvPr>
            <p:ph type="subTitle" idx="1"/>
          </p:nvPr>
        </p:nvSpPr>
        <p:spPr>
          <a:xfrm>
            <a:off x="5577150" y="539500"/>
            <a:ext cx="2252400" cy="10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pic>
        <p:nvPicPr>
          <p:cNvPr id="506" name="Google Shape;506;p51"/>
          <p:cNvPicPr preferRelativeResize="0">
            <a:picLocks noGrp="1"/>
          </p:cNvPicPr>
          <p:nvPr>
            <p:ph type="pic" idx="2"/>
          </p:nvPr>
        </p:nvPicPr>
        <p:blipFill rotWithShape="1">
          <a:blip r:embed="rId3">
            <a:alphaModFix/>
          </a:blip>
          <a:srcRect l="17282" t="34200" r="16069" b="-34200"/>
          <a:stretch/>
        </p:blipFill>
        <p:spPr>
          <a:xfrm>
            <a:off x="295200" y="2006650"/>
            <a:ext cx="8553600" cy="8553600"/>
          </a:xfrm>
          <a:prstGeom prst="ellipse">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2"/>
          <p:cNvSpPr txBox="1">
            <a:spLocks noGrp="1"/>
          </p:cNvSpPr>
          <p:nvPr>
            <p:ph type="subTitle" idx="1"/>
          </p:nvPr>
        </p:nvSpPr>
        <p:spPr>
          <a:xfrm>
            <a:off x="713225" y="1310446"/>
            <a:ext cx="3729000" cy="3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512" name="Google Shape;512;p52"/>
          <p:cNvSpPr txBox="1">
            <a:spLocks noGrp="1"/>
          </p:cNvSpPr>
          <p:nvPr>
            <p:ph type="title"/>
          </p:nvPr>
        </p:nvSpPr>
        <p:spPr>
          <a:xfrm>
            <a:off x="713225" y="541550"/>
            <a:ext cx="37290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9H 55M 23S</a:t>
            </a:r>
            <a:endParaRPr/>
          </a:p>
        </p:txBody>
      </p:sp>
      <p:sp>
        <p:nvSpPr>
          <p:cNvPr id="513" name="Google Shape;513;p52"/>
          <p:cNvSpPr txBox="1">
            <a:spLocks noGrp="1"/>
          </p:cNvSpPr>
          <p:nvPr>
            <p:ph type="title" idx="2"/>
          </p:nvPr>
        </p:nvSpPr>
        <p:spPr>
          <a:xfrm>
            <a:off x="2707500" y="1990610"/>
            <a:ext cx="37290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a:t>
            </a:r>
            <a:endParaRPr/>
          </a:p>
        </p:txBody>
      </p:sp>
      <p:sp>
        <p:nvSpPr>
          <p:cNvPr id="514" name="Google Shape;514;p52"/>
          <p:cNvSpPr txBox="1">
            <a:spLocks noGrp="1"/>
          </p:cNvSpPr>
          <p:nvPr>
            <p:ph type="subTitle" idx="3"/>
          </p:nvPr>
        </p:nvSpPr>
        <p:spPr>
          <a:xfrm>
            <a:off x="2707500" y="2759515"/>
            <a:ext cx="3729000" cy="3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515" name="Google Shape;515;p52"/>
          <p:cNvSpPr txBox="1">
            <a:spLocks noGrp="1"/>
          </p:cNvSpPr>
          <p:nvPr>
            <p:ph type="title" idx="4"/>
          </p:nvPr>
        </p:nvSpPr>
        <p:spPr>
          <a:xfrm>
            <a:off x="4701775" y="3439695"/>
            <a:ext cx="37290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 KM</a:t>
            </a:r>
            <a:endParaRPr/>
          </a:p>
        </p:txBody>
      </p:sp>
      <p:sp>
        <p:nvSpPr>
          <p:cNvPr id="516" name="Google Shape;516;p52"/>
          <p:cNvSpPr txBox="1">
            <a:spLocks noGrp="1"/>
          </p:cNvSpPr>
          <p:nvPr>
            <p:ph type="subTitle" idx="5"/>
          </p:nvPr>
        </p:nvSpPr>
        <p:spPr>
          <a:xfrm>
            <a:off x="4701775" y="4208600"/>
            <a:ext cx="3729000" cy="3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use some percentages</a:t>
            </a:r>
            <a:endParaRPr/>
          </a:p>
        </p:txBody>
      </p:sp>
      <p:sp>
        <p:nvSpPr>
          <p:cNvPr id="522" name="Google Shape;522;p53"/>
          <p:cNvSpPr txBox="1">
            <a:spLocks noGrp="1"/>
          </p:cNvSpPr>
          <p:nvPr>
            <p:ph type="subTitle" idx="4294967295"/>
          </p:nvPr>
        </p:nvSpPr>
        <p:spPr>
          <a:xfrm>
            <a:off x="938500" y="3722300"/>
            <a:ext cx="21732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523" name="Google Shape;523;p53"/>
          <p:cNvSpPr txBox="1">
            <a:spLocks noGrp="1"/>
          </p:cNvSpPr>
          <p:nvPr>
            <p:ph type="subTitle" idx="4294967295"/>
          </p:nvPr>
        </p:nvSpPr>
        <p:spPr>
          <a:xfrm>
            <a:off x="938500" y="3225275"/>
            <a:ext cx="2173200" cy="5055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latin typeface="El Messiri"/>
                <a:ea typeface="El Messiri"/>
                <a:cs typeface="El Messiri"/>
                <a:sym typeface="El Messiri"/>
              </a:rPr>
              <a:t>Mercury</a:t>
            </a:r>
            <a:endParaRPr sz="2400" b="1">
              <a:latin typeface="El Messiri"/>
              <a:ea typeface="El Messiri"/>
              <a:cs typeface="El Messiri"/>
              <a:sym typeface="El Messiri"/>
            </a:endParaRPr>
          </a:p>
        </p:txBody>
      </p:sp>
      <p:sp>
        <p:nvSpPr>
          <p:cNvPr id="524" name="Google Shape;524;p53"/>
          <p:cNvSpPr txBox="1">
            <a:spLocks noGrp="1"/>
          </p:cNvSpPr>
          <p:nvPr>
            <p:ph type="subTitle" idx="4294967295"/>
          </p:nvPr>
        </p:nvSpPr>
        <p:spPr>
          <a:xfrm>
            <a:off x="3485400" y="3722300"/>
            <a:ext cx="21732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525" name="Google Shape;525;p53"/>
          <p:cNvSpPr txBox="1">
            <a:spLocks noGrp="1"/>
          </p:cNvSpPr>
          <p:nvPr>
            <p:ph type="subTitle" idx="4294967295"/>
          </p:nvPr>
        </p:nvSpPr>
        <p:spPr>
          <a:xfrm>
            <a:off x="3485400" y="3225275"/>
            <a:ext cx="2173200" cy="5055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latin typeface="El Messiri"/>
                <a:ea typeface="El Messiri"/>
                <a:cs typeface="El Messiri"/>
                <a:sym typeface="El Messiri"/>
              </a:rPr>
              <a:t>Venus</a:t>
            </a:r>
            <a:endParaRPr sz="2400" b="1">
              <a:latin typeface="El Messiri"/>
              <a:ea typeface="El Messiri"/>
              <a:cs typeface="El Messiri"/>
              <a:sym typeface="El Messiri"/>
            </a:endParaRPr>
          </a:p>
        </p:txBody>
      </p:sp>
      <p:sp>
        <p:nvSpPr>
          <p:cNvPr id="526" name="Google Shape;526;p53"/>
          <p:cNvSpPr txBox="1">
            <a:spLocks noGrp="1"/>
          </p:cNvSpPr>
          <p:nvPr>
            <p:ph type="subTitle" idx="4294967295"/>
          </p:nvPr>
        </p:nvSpPr>
        <p:spPr>
          <a:xfrm>
            <a:off x="6032300" y="3722300"/>
            <a:ext cx="21732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527" name="Google Shape;527;p53"/>
          <p:cNvSpPr txBox="1">
            <a:spLocks noGrp="1"/>
          </p:cNvSpPr>
          <p:nvPr>
            <p:ph type="subTitle" idx="4294967295"/>
          </p:nvPr>
        </p:nvSpPr>
        <p:spPr>
          <a:xfrm>
            <a:off x="6032300" y="3225275"/>
            <a:ext cx="2173200" cy="5055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latin typeface="El Messiri"/>
                <a:ea typeface="El Messiri"/>
                <a:cs typeface="El Messiri"/>
                <a:sym typeface="El Messiri"/>
              </a:rPr>
              <a:t>Mars</a:t>
            </a:r>
            <a:endParaRPr sz="2400" b="1">
              <a:latin typeface="El Messiri"/>
              <a:ea typeface="El Messiri"/>
              <a:cs typeface="El Messiri"/>
              <a:sym typeface="El Messiri"/>
            </a:endParaRPr>
          </a:p>
        </p:txBody>
      </p:sp>
      <p:sp>
        <p:nvSpPr>
          <p:cNvPr id="528" name="Google Shape;528;p53"/>
          <p:cNvSpPr txBox="1">
            <a:spLocks noGrp="1"/>
          </p:cNvSpPr>
          <p:nvPr>
            <p:ph type="title" idx="4294967295"/>
          </p:nvPr>
        </p:nvSpPr>
        <p:spPr>
          <a:xfrm>
            <a:off x="4063663" y="1218075"/>
            <a:ext cx="1016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50%</a:t>
            </a:r>
            <a:endParaRPr sz="3000"/>
          </a:p>
        </p:txBody>
      </p:sp>
      <p:sp>
        <p:nvSpPr>
          <p:cNvPr id="529" name="Google Shape;529;p53"/>
          <p:cNvSpPr txBox="1">
            <a:spLocks noGrp="1"/>
          </p:cNvSpPr>
          <p:nvPr>
            <p:ph type="title" idx="4294967295"/>
          </p:nvPr>
        </p:nvSpPr>
        <p:spPr>
          <a:xfrm>
            <a:off x="6608175" y="1218075"/>
            <a:ext cx="1016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75%</a:t>
            </a:r>
            <a:endParaRPr sz="3000"/>
          </a:p>
        </p:txBody>
      </p:sp>
      <p:sp>
        <p:nvSpPr>
          <p:cNvPr id="530" name="Google Shape;530;p53"/>
          <p:cNvSpPr txBox="1">
            <a:spLocks noGrp="1"/>
          </p:cNvSpPr>
          <p:nvPr>
            <p:ph type="title" idx="4294967295"/>
          </p:nvPr>
        </p:nvSpPr>
        <p:spPr>
          <a:xfrm>
            <a:off x="1519113" y="1218075"/>
            <a:ext cx="1016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25%</a:t>
            </a:r>
            <a:endParaRPr sz="3000"/>
          </a:p>
        </p:txBody>
      </p:sp>
      <p:sp>
        <p:nvSpPr>
          <p:cNvPr id="531" name="Google Shape;531;p53"/>
          <p:cNvSpPr/>
          <p:nvPr/>
        </p:nvSpPr>
        <p:spPr>
          <a:xfrm>
            <a:off x="1497652" y="1871875"/>
            <a:ext cx="1059600" cy="1059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alanquin"/>
              <a:ea typeface="Palanquin"/>
              <a:cs typeface="Palanquin"/>
              <a:sym typeface="Palanquin"/>
            </a:endParaRPr>
          </a:p>
        </p:txBody>
      </p:sp>
      <p:sp>
        <p:nvSpPr>
          <p:cNvPr id="532" name="Google Shape;532;p53"/>
          <p:cNvSpPr/>
          <p:nvPr/>
        </p:nvSpPr>
        <p:spPr>
          <a:xfrm>
            <a:off x="1497625" y="1871875"/>
            <a:ext cx="1059600" cy="1059600"/>
          </a:xfrm>
          <a:prstGeom prst="pie">
            <a:avLst>
              <a:gd name="adj1" fmla="val 16232957"/>
              <a:gd name="adj2" fmla="val 22414"/>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alanquin"/>
              <a:ea typeface="Palanquin"/>
              <a:cs typeface="Palanquin"/>
              <a:sym typeface="Palanquin"/>
            </a:endParaRPr>
          </a:p>
        </p:txBody>
      </p:sp>
      <p:sp>
        <p:nvSpPr>
          <p:cNvPr id="533" name="Google Shape;533;p53"/>
          <p:cNvSpPr/>
          <p:nvPr/>
        </p:nvSpPr>
        <p:spPr>
          <a:xfrm>
            <a:off x="4042206" y="1871875"/>
            <a:ext cx="1059600" cy="1059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alanquin"/>
              <a:ea typeface="Palanquin"/>
              <a:cs typeface="Palanquin"/>
              <a:sym typeface="Palanquin"/>
            </a:endParaRPr>
          </a:p>
        </p:txBody>
      </p:sp>
      <p:sp>
        <p:nvSpPr>
          <p:cNvPr id="534" name="Google Shape;534;p53"/>
          <p:cNvSpPr/>
          <p:nvPr/>
        </p:nvSpPr>
        <p:spPr>
          <a:xfrm>
            <a:off x="4042180" y="1871875"/>
            <a:ext cx="1059600" cy="1059600"/>
          </a:xfrm>
          <a:prstGeom prst="pie">
            <a:avLst>
              <a:gd name="adj1" fmla="val 16232957"/>
              <a:gd name="adj2" fmla="val 22414"/>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alanquin"/>
              <a:ea typeface="Palanquin"/>
              <a:cs typeface="Palanquin"/>
              <a:sym typeface="Palanquin"/>
            </a:endParaRPr>
          </a:p>
        </p:txBody>
      </p:sp>
      <p:sp>
        <p:nvSpPr>
          <p:cNvPr id="535" name="Google Shape;535;p53"/>
          <p:cNvSpPr/>
          <p:nvPr/>
        </p:nvSpPr>
        <p:spPr>
          <a:xfrm>
            <a:off x="6586737" y="1871875"/>
            <a:ext cx="1059600" cy="1059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alanquin"/>
              <a:ea typeface="Palanquin"/>
              <a:cs typeface="Palanquin"/>
              <a:sym typeface="Palanquin"/>
            </a:endParaRPr>
          </a:p>
        </p:txBody>
      </p:sp>
      <p:sp>
        <p:nvSpPr>
          <p:cNvPr id="536" name="Google Shape;536;p53"/>
          <p:cNvSpPr/>
          <p:nvPr/>
        </p:nvSpPr>
        <p:spPr>
          <a:xfrm>
            <a:off x="6586710" y="1871875"/>
            <a:ext cx="1059600" cy="1059600"/>
          </a:xfrm>
          <a:prstGeom prst="pie">
            <a:avLst>
              <a:gd name="adj1" fmla="val 16232957"/>
              <a:gd name="adj2" fmla="val 22414"/>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alanquin"/>
              <a:ea typeface="Palanquin"/>
              <a:cs typeface="Palanquin"/>
              <a:sym typeface="Palanqui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grpSp>
        <p:nvGrpSpPr>
          <p:cNvPr id="541" name="Google Shape;541;p54"/>
          <p:cNvGrpSpPr/>
          <p:nvPr/>
        </p:nvGrpSpPr>
        <p:grpSpPr>
          <a:xfrm>
            <a:off x="4590392" y="1489032"/>
            <a:ext cx="3432984" cy="2496295"/>
            <a:chOff x="331763" y="414153"/>
            <a:chExt cx="6903246" cy="5019697"/>
          </a:xfrm>
        </p:grpSpPr>
        <p:sp>
          <p:nvSpPr>
            <p:cNvPr id="542" name="Google Shape;542;p54"/>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4"/>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4"/>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4"/>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6" name="Google Shape;546;p54"/>
          <p:cNvPicPr preferRelativeResize="0"/>
          <p:nvPr/>
        </p:nvPicPr>
        <p:blipFill rotWithShape="1">
          <a:blip r:embed="rId3">
            <a:alphaModFix/>
          </a:blip>
          <a:srcRect l="3891" r="3882"/>
          <a:stretch/>
        </p:blipFill>
        <p:spPr>
          <a:xfrm>
            <a:off x="4682290" y="1581258"/>
            <a:ext cx="3249110" cy="1981718"/>
          </a:xfrm>
          <a:prstGeom prst="rect">
            <a:avLst/>
          </a:prstGeom>
          <a:noFill/>
          <a:ln>
            <a:noFill/>
          </a:ln>
        </p:spPr>
      </p:pic>
      <p:sp>
        <p:nvSpPr>
          <p:cNvPr id="547" name="Google Shape;547;p54"/>
          <p:cNvSpPr txBox="1">
            <a:spLocks noGrp="1"/>
          </p:cNvSpPr>
          <p:nvPr>
            <p:ph type="title"/>
          </p:nvPr>
        </p:nvSpPr>
        <p:spPr>
          <a:xfrm>
            <a:off x="1003163" y="1748175"/>
            <a:ext cx="2758200" cy="122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mockup</a:t>
            </a:r>
            <a:endParaRPr/>
          </a:p>
        </p:txBody>
      </p:sp>
      <p:sp>
        <p:nvSpPr>
          <p:cNvPr id="548" name="Google Shape;548;p54"/>
          <p:cNvSpPr txBox="1">
            <a:spLocks noGrp="1"/>
          </p:cNvSpPr>
          <p:nvPr>
            <p:ph type="subTitle" idx="1"/>
          </p:nvPr>
        </p:nvSpPr>
        <p:spPr>
          <a:xfrm>
            <a:off x="1003163" y="2976325"/>
            <a:ext cx="2758200" cy="116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grpSp>
        <p:nvGrpSpPr>
          <p:cNvPr id="553" name="Google Shape;553;p55"/>
          <p:cNvGrpSpPr/>
          <p:nvPr/>
        </p:nvGrpSpPr>
        <p:grpSpPr>
          <a:xfrm>
            <a:off x="1099971" y="1027683"/>
            <a:ext cx="2172380" cy="2957652"/>
            <a:chOff x="1655550" y="790900"/>
            <a:chExt cx="2510262" cy="3417671"/>
          </a:xfrm>
        </p:grpSpPr>
        <p:sp>
          <p:nvSpPr>
            <p:cNvPr id="554" name="Google Shape;554;p55"/>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5"/>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56" name="Google Shape;556;p55"/>
          <p:cNvPicPr preferRelativeResize="0"/>
          <p:nvPr/>
        </p:nvPicPr>
        <p:blipFill rotWithShape="1">
          <a:blip r:embed="rId3">
            <a:alphaModFix/>
          </a:blip>
          <a:srcRect l="3858" r="53929"/>
          <a:stretch/>
        </p:blipFill>
        <p:spPr>
          <a:xfrm>
            <a:off x="1175710" y="1110660"/>
            <a:ext cx="2023579" cy="2696497"/>
          </a:xfrm>
          <a:prstGeom prst="rect">
            <a:avLst/>
          </a:prstGeom>
          <a:noFill/>
          <a:ln>
            <a:noFill/>
          </a:ln>
        </p:spPr>
      </p:pic>
      <p:sp>
        <p:nvSpPr>
          <p:cNvPr id="557" name="Google Shape;557;p55"/>
          <p:cNvSpPr txBox="1">
            <a:spLocks noGrp="1"/>
          </p:cNvSpPr>
          <p:nvPr>
            <p:ph type="title"/>
          </p:nvPr>
        </p:nvSpPr>
        <p:spPr>
          <a:xfrm>
            <a:off x="4128850" y="1746175"/>
            <a:ext cx="2758200" cy="123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 mockup</a:t>
            </a:r>
            <a:endParaRPr/>
          </a:p>
        </p:txBody>
      </p:sp>
      <p:sp>
        <p:nvSpPr>
          <p:cNvPr id="558" name="Google Shape;558;p55"/>
          <p:cNvSpPr txBox="1">
            <a:spLocks noGrp="1"/>
          </p:cNvSpPr>
          <p:nvPr>
            <p:ph type="subTitle" idx="1"/>
          </p:nvPr>
        </p:nvSpPr>
        <p:spPr>
          <a:xfrm>
            <a:off x="4128975" y="2976325"/>
            <a:ext cx="2758200" cy="116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8"/>
          <p:cNvSpPr txBox="1">
            <a:spLocks noGrp="1"/>
          </p:cNvSpPr>
          <p:nvPr>
            <p:ph type="subTitle" idx="1"/>
          </p:nvPr>
        </p:nvSpPr>
        <p:spPr>
          <a:xfrm>
            <a:off x="3788614" y="1521764"/>
            <a:ext cx="4936000" cy="2929200"/>
          </a:xfrm>
          <a:prstGeom prst="rect">
            <a:avLst/>
          </a:prstGeom>
        </p:spPr>
        <p:txBody>
          <a:bodyPr spcFirstLastPara="1" wrap="square" lIns="91425" tIns="91425" rIns="91425" bIns="91425" anchor="b" anchorCtr="0">
            <a:no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Microsoft Word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dasturiga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quyidagi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qo'shimcha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dasturlarni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o'rnatish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mumkin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 Grammarly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Imlo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grammatika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tekshiruvchi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dastur</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Matnlarning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xatolarini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aniqlaydi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tuzatish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takliflarini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beradi</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2.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Read&amp;Write</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Matnni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ovoz</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chiqarib</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o'qish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matnga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izoh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berish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boshqa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ko'plab</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imkoniyatlarni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beruvchi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maxsus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imkoniyatlar</a:t>
            </a:r>
            <a:r>
              <a:rPr lang="en-US" sz="1800" dirty="0">
                <a:effectLst/>
                <a:latin typeface="Calibri" panose="020F0502020204030204" pitchFamily="34" charset="0"/>
                <a:ea typeface="Calibri" panose="020F0502020204030204" pitchFamily="34" charset="0"/>
                <a:cs typeface="Times New Roman" panose="02020603050405020304" pitchFamily="18" charset="0"/>
              </a:rPr>
              <a:t> dasturi. </a:t>
            </a:r>
          </a:p>
        </p:txBody>
      </p:sp>
      <p:pic>
        <p:nvPicPr>
          <p:cNvPr id="322" name="Google Shape;322;p38"/>
          <p:cNvPicPr preferRelativeResize="0">
            <a:picLocks noGrp="1"/>
          </p:cNvPicPr>
          <p:nvPr>
            <p:ph type="pic" idx="2"/>
          </p:nvPr>
        </p:nvPicPr>
        <p:blipFill rotWithShape="1">
          <a:blip r:embed="rId3">
            <a:alphaModFix/>
          </a:blip>
          <a:srcRect l="16675" r="16675"/>
          <a:stretch/>
        </p:blipFill>
        <p:spPr>
          <a:xfrm flipH="1">
            <a:off x="-1826575" y="-134850"/>
            <a:ext cx="5413200" cy="5413200"/>
          </a:xfrm>
          <a:prstGeom prst="ellipse">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6"/>
          <p:cNvSpPr txBox="1">
            <a:spLocks noGrp="1"/>
          </p:cNvSpPr>
          <p:nvPr>
            <p:ph type="title"/>
          </p:nvPr>
        </p:nvSpPr>
        <p:spPr>
          <a:xfrm>
            <a:off x="2371925" y="1748175"/>
            <a:ext cx="2758200" cy="122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564" name="Google Shape;564;p56"/>
          <p:cNvSpPr txBox="1">
            <a:spLocks noGrp="1"/>
          </p:cNvSpPr>
          <p:nvPr>
            <p:ph type="subTitle" idx="1"/>
          </p:nvPr>
        </p:nvSpPr>
        <p:spPr>
          <a:xfrm>
            <a:off x="2371925" y="2976325"/>
            <a:ext cx="2758200" cy="116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565" name="Google Shape;565;p56"/>
          <p:cNvSpPr/>
          <p:nvPr/>
        </p:nvSpPr>
        <p:spPr>
          <a:xfrm>
            <a:off x="6207213" y="1000772"/>
            <a:ext cx="1402718" cy="2676481"/>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56"/>
          <p:cNvGrpSpPr/>
          <p:nvPr/>
        </p:nvGrpSpPr>
        <p:grpSpPr>
          <a:xfrm>
            <a:off x="6135256" y="846956"/>
            <a:ext cx="1546149" cy="3138414"/>
            <a:chOff x="5186401" y="494525"/>
            <a:chExt cx="1834973" cy="3724678"/>
          </a:xfrm>
        </p:grpSpPr>
        <p:sp>
          <p:nvSpPr>
            <p:cNvPr id="567" name="Google Shape;567;p56"/>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6"/>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9" name="Google Shape;569;p56"/>
          <p:cNvPicPr preferRelativeResize="0"/>
          <p:nvPr/>
        </p:nvPicPr>
        <p:blipFill rotWithShape="1">
          <a:blip r:embed="rId3">
            <a:alphaModFix/>
          </a:blip>
          <a:srcRect r="70520"/>
          <a:stretch/>
        </p:blipFill>
        <p:spPr>
          <a:xfrm>
            <a:off x="6207220" y="1000775"/>
            <a:ext cx="1402651" cy="267637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Regions of special significance</a:t>
            </a:r>
            <a:endParaRPr/>
          </a:p>
        </p:txBody>
      </p:sp>
      <p:sp>
        <p:nvSpPr>
          <p:cNvPr id="575" name="Google Shape;575;p57"/>
          <p:cNvSpPr txBox="1"/>
          <p:nvPr/>
        </p:nvSpPr>
        <p:spPr>
          <a:xfrm flipH="1">
            <a:off x="6280775" y="1676125"/>
            <a:ext cx="21432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400" b="1">
                <a:solidFill>
                  <a:schemeClr val="dk1"/>
                </a:solidFill>
                <a:latin typeface="El Messiri"/>
                <a:ea typeface="El Messiri"/>
                <a:cs typeface="El Messiri"/>
                <a:sym typeface="El Messiri"/>
              </a:rPr>
              <a:t>Venus</a:t>
            </a:r>
            <a:endParaRPr sz="2400" b="1">
              <a:solidFill>
                <a:schemeClr val="dk1"/>
              </a:solidFill>
              <a:latin typeface="El Messiri"/>
              <a:ea typeface="El Messiri"/>
              <a:cs typeface="El Messiri"/>
              <a:sym typeface="El Messiri"/>
            </a:endParaRPr>
          </a:p>
        </p:txBody>
      </p:sp>
      <p:sp>
        <p:nvSpPr>
          <p:cNvPr id="576" name="Google Shape;576;p57"/>
          <p:cNvSpPr txBox="1"/>
          <p:nvPr/>
        </p:nvSpPr>
        <p:spPr>
          <a:xfrm flipH="1">
            <a:off x="6280800" y="3109690"/>
            <a:ext cx="21432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400" b="1">
                <a:solidFill>
                  <a:schemeClr val="dk1"/>
                </a:solidFill>
                <a:latin typeface="El Messiri"/>
                <a:ea typeface="El Messiri"/>
                <a:cs typeface="El Messiri"/>
                <a:sym typeface="El Messiri"/>
              </a:rPr>
              <a:t>Mercury</a:t>
            </a:r>
            <a:endParaRPr sz="2400" b="1">
              <a:solidFill>
                <a:schemeClr val="dk1"/>
              </a:solidFill>
              <a:latin typeface="El Messiri"/>
              <a:ea typeface="El Messiri"/>
              <a:cs typeface="El Messiri"/>
              <a:sym typeface="El Messiri"/>
            </a:endParaRPr>
          </a:p>
        </p:txBody>
      </p:sp>
      <p:grpSp>
        <p:nvGrpSpPr>
          <p:cNvPr id="577" name="Google Shape;577;p57"/>
          <p:cNvGrpSpPr/>
          <p:nvPr/>
        </p:nvGrpSpPr>
        <p:grpSpPr>
          <a:xfrm>
            <a:off x="804291" y="1565243"/>
            <a:ext cx="4919741" cy="2620545"/>
            <a:chOff x="233350" y="949250"/>
            <a:chExt cx="7137300" cy="3802300"/>
          </a:xfrm>
        </p:grpSpPr>
        <p:sp>
          <p:nvSpPr>
            <p:cNvPr id="578" name="Google Shape;578;p5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 name="Google Shape;629;p57"/>
          <p:cNvSpPr txBox="1"/>
          <p:nvPr/>
        </p:nvSpPr>
        <p:spPr>
          <a:xfrm flipH="1">
            <a:off x="6280801" y="3429779"/>
            <a:ext cx="21432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Palanquin"/>
                <a:ea typeface="Palanquin"/>
                <a:cs typeface="Palanquin"/>
                <a:sym typeface="Palanquin"/>
              </a:rPr>
              <a:t>Mercury is the closest planet to the Sun</a:t>
            </a:r>
            <a:endParaRPr>
              <a:solidFill>
                <a:schemeClr val="dk1"/>
              </a:solidFill>
              <a:latin typeface="Palanquin"/>
              <a:ea typeface="Palanquin"/>
              <a:cs typeface="Palanquin"/>
              <a:sym typeface="Palanquin"/>
            </a:endParaRPr>
          </a:p>
        </p:txBody>
      </p:sp>
      <p:sp>
        <p:nvSpPr>
          <p:cNvPr id="630" name="Google Shape;630;p57"/>
          <p:cNvSpPr txBox="1"/>
          <p:nvPr/>
        </p:nvSpPr>
        <p:spPr>
          <a:xfrm flipH="1">
            <a:off x="6280787" y="1984689"/>
            <a:ext cx="21432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Palanquin"/>
                <a:ea typeface="Palanquin"/>
                <a:cs typeface="Palanquin"/>
                <a:sym typeface="Palanquin"/>
              </a:rPr>
              <a:t>Venus is the second planet from the Sun</a:t>
            </a:r>
            <a:endParaRPr>
              <a:solidFill>
                <a:schemeClr val="dk1"/>
              </a:solidFill>
              <a:latin typeface="Palanquin"/>
              <a:ea typeface="Palanquin"/>
              <a:cs typeface="Palanquin"/>
              <a:sym typeface="Palanquin"/>
            </a:endParaRPr>
          </a:p>
        </p:txBody>
      </p:sp>
      <p:sp>
        <p:nvSpPr>
          <p:cNvPr id="631" name="Google Shape;631;p57"/>
          <p:cNvSpPr/>
          <p:nvPr/>
        </p:nvSpPr>
        <p:spPr>
          <a:xfrm>
            <a:off x="6028468" y="1708522"/>
            <a:ext cx="252300" cy="2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7"/>
          <p:cNvSpPr/>
          <p:nvPr/>
        </p:nvSpPr>
        <p:spPr>
          <a:xfrm>
            <a:off x="6028468" y="3142097"/>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7"/>
          <p:cNvSpPr/>
          <p:nvPr/>
        </p:nvSpPr>
        <p:spPr>
          <a:xfrm>
            <a:off x="4497418" y="2168926"/>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7"/>
          <p:cNvSpPr/>
          <p:nvPr/>
        </p:nvSpPr>
        <p:spPr>
          <a:xfrm>
            <a:off x="1955693" y="3220576"/>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7"/>
          <p:cNvSpPr/>
          <p:nvPr/>
        </p:nvSpPr>
        <p:spPr>
          <a:xfrm>
            <a:off x="1465343" y="1984701"/>
            <a:ext cx="252300" cy="2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7"/>
          <p:cNvSpPr/>
          <p:nvPr/>
        </p:nvSpPr>
        <p:spPr>
          <a:xfrm>
            <a:off x="3246568" y="2749376"/>
            <a:ext cx="252300" cy="2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Evolution of biodiversity</a:t>
            </a:r>
            <a:endParaRPr/>
          </a:p>
        </p:txBody>
      </p:sp>
      <p:sp>
        <p:nvSpPr>
          <p:cNvPr id="642" name="Google Shape;642;p58"/>
          <p:cNvSpPr/>
          <p:nvPr/>
        </p:nvSpPr>
        <p:spPr>
          <a:xfrm>
            <a:off x="1763100" y="2587000"/>
            <a:ext cx="7752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a:solidFill>
                  <a:schemeClr val="dk1"/>
                </a:solidFill>
                <a:latin typeface="El Messiri"/>
                <a:ea typeface="El Messiri"/>
                <a:cs typeface="El Messiri"/>
                <a:sym typeface="El Messiri"/>
              </a:rPr>
              <a:t>01</a:t>
            </a:r>
            <a:endParaRPr sz="3000">
              <a:solidFill>
                <a:schemeClr val="dk1"/>
              </a:solidFill>
              <a:latin typeface="El Messiri"/>
              <a:ea typeface="El Messiri"/>
              <a:cs typeface="El Messiri"/>
              <a:sym typeface="El Messiri"/>
            </a:endParaRPr>
          </a:p>
        </p:txBody>
      </p:sp>
      <p:sp>
        <p:nvSpPr>
          <p:cNvPr id="643" name="Google Shape;643;p58"/>
          <p:cNvSpPr txBox="1"/>
          <p:nvPr/>
        </p:nvSpPr>
        <p:spPr>
          <a:xfrm>
            <a:off x="1092006" y="1476825"/>
            <a:ext cx="2117400" cy="466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El Messiri"/>
                <a:ea typeface="El Messiri"/>
                <a:cs typeface="El Messiri"/>
                <a:sym typeface="El Messiri"/>
              </a:rPr>
              <a:t>Venus</a:t>
            </a:r>
            <a:endParaRPr sz="2400" b="1">
              <a:solidFill>
                <a:schemeClr val="dk1"/>
              </a:solidFill>
              <a:latin typeface="El Messiri"/>
              <a:ea typeface="El Messiri"/>
              <a:cs typeface="El Messiri"/>
              <a:sym typeface="El Messiri"/>
            </a:endParaRPr>
          </a:p>
        </p:txBody>
      </p:sp>
      <p:sp>
        <p:nvSpPr>
          <p:cNvPr id="644" name="Google Shape;644;p58"/>
          <p:cNvSpPr txBox="1"/>
          <p:nvPr/>
        </p:nvSpPr>
        <p:spPr>
          <a:xfrm>
            <a:off x="1092000" y="1866826"/>
            <a:ext cx="2117400" cy="54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Palanquin"/>
                <a:ea typeface="Palanquin"/>
                <a:cs typeface="Palanquin"/>
                <a:sym typeface="Palanquin"/>
              </a:rPr>
              <a:t>Venus is the second planet from the Sun</a:t>
            </a:r>
            <a:endParaRPr>
              <a:solidFill>
                <a:schemeClr val="dk1"/>
              </a:solidFill>
              <a:latin typeface="Palanquin"/>
              <a:ea typeface="Palanquin"/>
              <a:cs typeface="Palanquin"/>
              <a:sym typeface="Palanquin"/>
            </a:endParaRPr>
          </a:p>
        </p:txBody>
      </p:sp>
      <p:sp>
        <p:nvSpPr>
          <p:cNvPr id="645" name="Google Shape;645;p58"/>
          <p:cNvSpPr/>
          <p:nvPr/>
        </p:nvSpPr>
        <p:spPr>
          <a:xfrm>
            <a:off x="3505875" y="2587000"/>
            <a:ext cx="7752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a:solidFill>
                  <a:schemeClr val="dk1"/>
                </a:solidFill>
                <a:latin typeface="El Messiri"/>
                <a:ea typeface="El Messiri"/>
                <a:cs typeface="El Messiri"/>
                <a:sym typeface="El Messiri"/>
              </a:rPr>
              <a:t>02</a:t>
            </a:r>
            <a:endParaRPr sz="3000">
              <a:solidFill>
                <a:schemeClr val="dk1"/>
              </a:solidFill>
              <a:latin typeface="El Messiri"/>
              <a:ea typeface="El Messiri"/>
              <a:cs typeface="El Messiri"/>
              <a:sym typeface="El Messiri"/>
            </a:endParaRPr>
          </a:p>
        </p:txBody>
      </p:sp>
      <p:sp>
        <p:nvSpPr>
          <p:cNvPr id="646" name="Google Shape;646;p58"/>
          <p:cNvSpPr txBox="1"/>
          <p:nvPr/>
        </p:nvSpPr>
        <p:spPr>
          <a:xfrm>
            <a:off x="2834766" y="3342704"/>
            <a:ext cx="2117400" cy="459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El Messiri"/>
                <a:ea typeface="El Messiri"/>
                <a:cs typeface="El Messiri"/>
                <a:sym typeface="El Messiri"/>
              </a:rPr>
              <a:t>Mercury</a:t>
            </a:r>
            <a:endParaRPr sz="2400" b="1">
              <a:solidFill>
                <a:schemeClr val="dk1"/>
              </a:solidFill>
              <a:latin typeface="El Messiri"/>
              <a:ea typeface="El Messiri"/>
              <a:cs typeface="El Messiri"/>
              <a:sym typeface="El Messiri"/>
            </a:endParaRPr>
          </a:p>
        </p:txBody>
      </p:sp>
      <p:sp>
        <p:nvSpPr>
          <p:cNvPr id="647" name="Google Shape;647;p58"/>
          <p:cNvSpPr txBox="1"/>
          <p:nvPr/>
        </p:nvSpPr>
        <p:spPr>
          <a:xfrm>
            <a:off x="2834758" y="3727325"/>
            <a:ext cx="2117400" cy="54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Palanquin"/>
                <a:ea typeface="Palanquin"/>
                <a:cs typeface="Palanquin"/>
                <a:sym typeface="Palanquin"/>
              </a:rPr>
              <a:t>Mercury is the closest planet to the Sun</a:t>
            </a:r>
            <a:endParaRPr>
              <a:solidFill>
                <a:schemeClr val="dk1"/>
              </a:solidFill>
              <a:latin typeface="Palanquin"/>
              <a:ea typeface="Palanquin"/>
              <a:cs typeface="Palanquin"/>
              <a:sym typeface="Palanquin"/>
            </a:endParaRPr>
          </a:p>
        </p:txBody>
      </p:sp>
      <p:sp>
        <p:nvSpPr>
          <p:cNvPr id="648" name="Google Shape;648;p58"/>
          <p:cNvSpPr/>
          <p:nvPr/>
        </p:nvSpPr>
        <p:spPr>
          <a:xfrm>
            <a:off x="5245175" y="2587000"/>
            <a:ext cx="7752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a:solidFill>
                  <a:schemeClr val="dk1"/>
                </a:solidFill>
                <a:latin typeface="El Messiri"/>
                <a:ea typeface="El Messiri"/>
                <a:cs typeface="El Messiri"/>
                <a:sym typeface="El Messiri"/>
              </a:rPr>
              <a:t>03</a:t>
            </a:r>
            <a:endParaRPr sz="3000">
              <a:solidFill>
                <a:schemeClr val="dk1"/>
              </a:solidFill>
              <a:latin typeface="El Messiri"/>
              <a:ea typeface="El Messiri"/>
              <a:cs typeface="El Messiri"/>
              <a:sym typeface="El Messiri"/>
            </a:endParaRPr>
          </a:p>
        </p:txBody>
      </p:sp>
      <p:sp>
        <p:nvSpPr>
          <p:cNvPr id="649" name="Google Shape;649;p58"/>
          <p:cNvSpPr txBox="1"/>
          <p:nvPr/>
        </p:nvSpPr>
        <p:spPr>
          <a:xfrm>
            <a:off x="4577526" y="1470050"/>
            <a:ext cx="2110500" cy="466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El Messiri"/>
                <a:ea typeface="El Messiri"/>
                <a:cs typeface="El Messiri"/>
                <a:sym typeface="El Messiri"/>
              </a:rPr>
              <a:t>Mars</a:t>
            </a:r>
            <a:endParaRPr sz="2400" b="1">
              <a:solidFill>
                <a:schemeClr val="dk1"/>
              </a:solidFill>
              <a:latin typeface="El Messiri"/>
              <a:ea typeface="El Messiri"/>
              <a:cs typeface="El Messiri"/>
              <a:sym typeface="El Messiri"/>
            </a:endParaRPr>
          </a:p>
        </p:txBody>
      </p:sp>
      <p:sp>
        <p:nvSpPr>
          <p:cNvPr id="650" name="Google Shape;650;p58"/>
          <p:cNvSpPr txBox="1"/>
          <p:nvPr/>
        </p:nvSpPr>
        <p:spPr>
          <a:xfrm>
            <a:off x="4577517" y="1860076"/>
            <a:ext cx="2110500" cy="54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Palanquin"/>
                <a:ea typeface="Palanquin"/>
                <a:cs typeface="Palanquin"/>
                <a:sym typeface="Palanquin"/>
              </a:rPr>
              <a:t>Despite being red, Mars is a cold place</a:t>
            </a:r>
            <a:endParaRPr>
              <a:solidFill>
                <a:schemeClr val="dk1"/>
              </a:solidFill>
              <a:latin typeface="Palanquin"/>
              <a:ea typeface="Palanquin"/>
              <a:cs typeface="Palanquin"/>
              <a:sym typeface="Palanquin"/>
            </a:endParaRPr>
          </a:p>
        </p:txBody>
      </p:sp>
      <p:sp>
        <p:nvSpPr>
          <p:cNvPr id="651" name="Google Shape;651;p58"/>
          <p:cNvSpPr/>
          <p:nvPr/>
        </p:nvSpPr>
        <p:spPr>
          <a:xfrm>
            <a:off x="6984475" y="2587000"/>
            <a:ext cx="7752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a:solidFill>
                  <a:schemeClr val="dk1"/>
                </a:solidFill>
                <a:latin typeface="El Messiri"/>
                <a:ea typeface="El Messiri"/>
                <a:cs typeface="El Messiri"/>
                <a:sym typeface="El Messiri"/>
              </a:rPr>
              <a:t>04</a:t>
            </a:r>
            <a:endParaRPr sz="3000">
              <a:solidFill>
                <a:schemeClr val="dk1"/>
              </a:solidFill>
              <a:latin typeface="El Messiri"/>
              <a:ea typeface="El Messiri"/>
              <a:cs typeface="El Messiri"/>
              <a:sym typeface="El Messiri"/>
            </a:endParaRPr>
          </a:p>
        </p:txBody>
      </p:sp>
      <p:sp>
        <p:nvSpPr>
          <p:cNvPr id="652" name="Google Shape;652;p58"/>
          <p:cNvSpPr txBox="1"/>
          <p:nvPr/>
        </p:nvSpPr>
        <p:spPr>
          <a:xfrm>
            <a:off x="6313386" y="3336301"/>
            <a:ext cx="2117400" cy="459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El Messiri"/>
                <a:ea typeface="El Messiri"/>
                <a:cs typeface="El Messiri"/>
                <a:sym typeface="El Messiri"/>
              </a:rPr>
              <a:t>Saturn</a:t>
            </a:r>
            <a:endParaRPr sz="2400" b="1">
              <a:solidFill>
                <a:schemeClr val="dk1"/>
              </a:solidFill>
              <a:latin typeface="El Messiri"/>
              <a:ea typeface="El Messiri"/>
              <a:cs typeface="El Messiri"/>
              <a:sym typeface="El Messiri"/>
            </a:endParaRPr>
          </a:p>
        </p:txBody>
      </p:sp>
      <p:sp>
        <p:nvSpPr>
          <p:cNvPr id="653" name="Google Shape;653;p58"/>
          <p:cNvSpPr txBox="1"/>
          <p:nvPr/>
        </p:nvSpPr>
        <p:spPr>
          <a:xfrm>
            <a:off x="6313375" y="3720000"/>
            <a:ext cx="2117400" cy="54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Palanquin"/>
                <a:ea typeface="Palanquin"/>
                <a:cs typeface="Palanquin"/>
                <a:sym typeface="Palanquin"/>
              </a:rPr>
              <a:t>Saturn is a gas giant and has several rings</a:t>
            </a:r>
            <a:endParaRPr>
              <a:solidFill>
                <a:schemeClr val="dk1"/>
              </a:solidFill>
              <a:latin typeface="Palanquin"/>
              <a:ea typeface="Palanquin"/>
              <a:cs typeface="Palanquin"/>
              <a:sym typeface="Palanquin"/>
            </a:endParaRPr>
          </a:p>
        </p:txBody>
      </p:sp>
      <p:cxnSp>
        <p:nvCxnSpPr>
          <p:cNvPr id="654" name="Google Shape;654;p58"/>
          <p:cNvCxnSpPr>
            <a:stCxn id="642" idx="3"/>
            <a:endCxn id="645" idx="1"/>
          </p:cNvCxnSpPr>
          <p:nvPr/>
        </p:nvCxnSpPr>
        <p:spPr>
          <a:xfrm>
            <a:off x="2538300" y="2873350"/>
            <a:ext cx="967500" cy="0"/>
          </a:xfrm>
          <a:prstGeom prst="straightConnector1">
            <a:avLst/>
          </a:prstGeom>
          <a:noFill/>
          <a:ln w="9525" cap="flat" cmpd="sng">
            <a:solidFill>
              <a:schemeClr val="dk1"/>
            </a:solidFill>
            <a:prstDash val="solid"/>
            <a:round/>
            <a:headEnd type="none" w="med" len="med"/>
            <a:tailEnd type="none" w="med" len="med"/>
          </a:ln>
        </p:spPr>
      </p:cxnSp>
      <p:cxnSp>
        <p:nvCxnSpPr>
          <p:cNvPr id="655" name="Google Shape;655;p58"/>
          <p:cNvCxnSpPr>
            <a:stCxn id="645" idx="3"/>
            <a:endCxn id="648" idx="1"/>
          </p:cNvCxnSpPr>
          <p:nvPr/>
        </p:nvCxnSpPr>
        <p:spPr>
          <a:xfrm>
            <a:off x="4281075" y="2873350"/>
            <a:ext cx="964200" cy="0"/>
          </a:xfrm>
          <a:prstGeom prst="straightConnector1">
            <a:avLst/>
          </a:prstGeom>
          <a:noFill/>
          <a:ln w="9525" cap="flat" cmpd="sng">
            <a:solidFill>
              <a:schemeClr val="dk1"/>
            </a:solidFill>
            <a:prstDash val="solid"/>
            <a:round/>
            <a:headEnd type="none" w="med" len="med"/>
            <a:tailEnd type="none" w="med" len="med"/>
          </a:ln>
        </p:spPr>
      </p:cxnSp>
      <p:cxnSp>
        <p:nvCxnSpPr>
          <p:cNvPr id="656" name="Google Shape;656;p58"/>
          <p:cNvCxnSpPr>
            <a:stCxn id="648" idx="3"/>
            <a:endCxn id="651" idx="1"/>
          </p:cNvCxnSpPr>
          <p:nvPr/>
        </p:nvCxnSpPr>
        <p:spPr>
          <a:xfrm>
            <a:off x="6020375" y="2873350"/>
            <a:ext cx="96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Visualizing diversity</a:t>
            </a:r>
            <a:endParaRPr/>
          </a:p>
        </p:txBody>
      </p:sp>
      <p:sp>
        <p:nvSpPr>
          <p:cNvPr id="662" name="Google Shape;662;p59"/>
          <p:cNvSpPr/>
          <p:nvPr/>
        </p:nvSpPr>
        <p:spPr>
          <a:xfrm rot="-5400000">
            <a:off x="3529688" y="3388195"/>
            <a:ext cx="2083200" cy="2083200"/>
          </a:xfrm>
          <a:prstGeom prst="arc">
            <a:avLst>
              <a:gd name="adj1" fmla="val 16200000"/>
              <a:gd name="adj2" fmla="val 541507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9"/>
          <p:cNvSpPr txBox="1"/>
          <p:nvPr/>
        </p:nvSpPr>
        <p:spPr>
          <a:xfrm flipH="1">
            <a:off x="906500" y="2593025"/>
            <a:ext cx="2191800" cy="4998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400" b="1">
                <a:solidFill>
                  <a:schemeClr val="dk1"/>
                </a:solidFill>
                <a:latin typeface="El Messiri"/>
                <a:ea typeface="El Messiri"/>
                <a:cs typeface="El Messiri"/>
                <a:sym typeface="El Messiri"/>
              </a:rPr>
              <a:t>Mercury</a:t>
            </a:r>
            <a:endParaRPr sz="2400" b="1">
              <a:solidFill>
                <a:schemeClr val="dk1"/>
              </a:solidFill>
              <a:latin typeface="El Messiri"/>
              <a:ea typeface="El Messiri"/>
              <a:cs typeface="El Messiri"/>
              <a:sym typeface="El Messiri"/>
            </a:endParaRPr>
          </a:p>
        </p:txBody>
      </p:sp>
      <p:sp>
        <p:nvSpPr>
          <p:cNvPr id="664" name="Google Shape;664;p59"/>
          <p:cNvSpPr txBox="1"/>
          <p:nvPr/>
        </p:nvSpPr>
        <p:spPr>
          <a:xfrm flipH="1">
            <a:off x="905800" y="3016725"/>
            <a:ext cx="2191800" cy="628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Palanquin"/>
                <a:ea typeface="Palanquin"/>
                <a:cs typeface="Palanquin"/>
                <a:sym typeface="Palanquin"/>
              </a:rPr>
              <a:t>Mercury is the closest planet to the Sun</a:t>
            </a:r>
            <a:endParaRPr>
              <a:solidFill>
                <a:schemeClr val="dk1"/>
              </a:solidFill>
              <a:latin typeface="Palanquin"/>
              <a:ea typeface="Palanquin"/>
              <a:cs typeface="Palanquin"/>
              <a:sym typeface="Palanquin"/>
            </a:endParaRPr>
          </a:p>
        </p:txBody>
      </p:sp>
      <p:sp>
        <p:nvSpPr>
          <p:cNvPr id="665" name="Google Shape;665;p59"/>
          <p:cNvSpPr txBox="1"/>
          <p:nvPr/>
        </p:nvSpPr>
        <p:spPr>
          <a:xfrm flipH="1">
            <a:off x="3476150" y="1781725"/>
            <a:ext cx="2191500" cy="628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Palanquin"/>
                <a:ea typeface="Palanquin"/>
                <a:cs typeface="Palanquin"/>
                <a:sym typeface="Palanquin"/>
              </a:rPr>
              <a:t>Venus is the second planet from the Sun</a:t>
            </a:r>
            <a:endParaRPr>
              <a:solidFill>
                <a:schemeClr val="dk1"/>
              </a:solidFill>
              <a:latin typeface="Palanquin"/>
              <a:ea typeface="Palanquin"/>
              <a:cs typeface="Palanquin"/>
              <a:sym typeface="Palanquin"/>
            </a:endParaRPr>
          </a:p>
          <a:p>
            <a:pPr marL="0" lvl="0" indent="0" algn="ctr" rtl="0">
              <a:lnSpc>
                <a:spcPct val="115000"/>
              </a:lnSpc>
              <a:spcBef>
                <a:spcPts val="0"/>
              </a:spcBef>
              <a:spcAft>
                <a:spcPts val="0"/>
              </a:spcAft>
              <a:buNone/>
            </a:pPr>
            <a:endParaRPr>
              <a:solidFill>
                <a:schemeClr val="dk1"/>
              </a:solidFill>
              <a:latin typeface="Palanquin"/>
              <a:ea typeface="Palanquin"/>
              <a:cs typeface="Palanquin"/>
              <a:sym typeface="Palanquin"/>
            </a:endParaRPr>
          </a:p>
        </p:txBody>
      </p:sp>
      <p:sp>
        <p:nvSpPr>
          <p:cNvPr id="666" name="Google Shape;666;p59"/>
          <p:cNvSpPr txBox="1"/>
          <p:nvPr/>
        </p:nvSpPr>
        <p:spPr>
          <a:xfrm flipH="1">
            <a:off x="3475716" y="1358025"/>
            <a:ext cx="2190900" cy="499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El Messiri"/>
                <a:ea typeface="El Messiri"/>
                <a:cs typeface="El Messiri"/>
                <a:sym typeface="El Messiri"/>
              </a:rPr>
              <a:t>Venus</a:t>
            </a:r>
            <a:endParaRPr sz="2400" b="1">
              <a:solidFill>
                <a:schemeClr val="dk1"/>
              </a:solidFill>
              <a:latin typeface="El Messiri"/>
              <a:ea typeface="El Messiri"/>
              <a:cs typeface="El Messiri"/>
              <a:sym typeface="El Messiri"/>
            </a:endParaRPr>
          </a:p>
        </p:txBody>
      </p:sp>
      <p:sp>
        <p:nvSpPr>
          <p:cNvPr id="667" name="Google Shape;667;p59"/>
          <p:cNvSpPr txBox="1"/>
          <p:nvPr/>
        </p:nvSpPr>
        <p:spPr>
          <a:xfrm flipH="1">
            <a:off x="6044975" y="3016725"/>
            <a:ext cx="2191800" cy="62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Palanquin"/>
                <a:ea typeface="Palanquin"/>
                <a:cs typeface="Palanquin"/>
                <a:sym typeface="Palanquin"/>
              </a:rPr>
              <a:t>Saturn is a gas giant and has several rings</a:t>
            </a:r>
            <a:endParaRPr>
              <a:solidFill>
                <a:schemeClr val="dk1"/>
              </a:solidFill>
              <a:latin typeface="Palanquin"/>
              <a:ea typeface="Palanquin"/>
              <a:cs typeface="Palanquin"/>
              <a:sym typeface="Palanquin"/>
            </a:endParaRPr>
          </a:p>
        </p:txBody>
      </p:sp>
      <p:sp>
        <p:nvSpPr>
          <p:cNvPr id="668" name="Google Shape;668;p59"/>
          <p:cNvSpPr txBox="1"/>
          <p:nvPr/>
        </p:nvSpPr>
        <p:spPr>
          <a:xfrm flipH="1">
            <a:off x="6046375" y="2593025"/>
            <a:ext cx="2191800" cy="4998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400" b="1">
                <a:solidFill>
                  <a:schemeClr val="dk1"/>
                </a:solidFill>
                <a:latin typeface="El Messiri"/>
                <a:ea typeface="El Messiri"/>
                <a:cs typeface="El Messiri"/>
                <a:sym typeface="El Messiri"/>
              </a:rPr>
              <a:t>Saturn</a:t>
            </a:r>
            <a:endParaRPr sz="2400" b="1">
              <a:solidFill>
                <a:schemeClr val="dk1"/>
              </a:solidFill>
              <a:latin typeface="El Messiri"/>
              <a:ea typeface="El Messiri"/>
              <a:cs typeface="El Messiri"/>
              <a:sym typeface="El Messiri"/>
            </a:endParaRPr>
          </a:p>
        </p:txBody>
      </p:sp>
      <p:cxnSp>
        <p:nvCxnSpPr>
          <p:cNvPr id="669" name="Google Shape;669;p59"/>
          <p:cNvCxnSpPr>
            <a:stCxn id="668" idx="3"/>
            <a:endCxn id="670" idx="6"/>
          </p:cNvCxnSpPr>
          <p:nvPr/>
        </p:nvCxnSpPr>
        <p:spPr>
          <a:xfrm flipH="1">
            <a:off x="5497075" y="2842925"/>
            <a:ext cx="549300" cy="957900"/>
          </a:xfrm>
          <a:prstGeom prst="bentConnector3">
            <a:avLst>
              <a:gd name="adj1" fmla="val 49998"/>
            </a:avLst>
          </a:prstGeom>
          <a:noFill/>
          <a:ln w="9525" cap="flat" cmpd="sng">
            <a:solidFill>
              <a:schemeClr val="dk1"/>
            </a:solidFill>
            <a:prstDash val="solid"/>
            <a:round/>
            <a:headEnd type="none" w="med" len="med"/>
            <a:tailEnd type="none" w="med" len="med"/>
          </a:ln>
        </p:spPr>
      </p:cxnSp>
      <p:cxnSp>
        <p:nvCxnSpPr>
          <p:cNvPr id="671" name="Google Shape;671;p59"/>
          <p:cNvCxnSpPr>
            <a:stCxn id="663" idx="1"/>
            <a:endCxn id="672" idx="2"/>
          </p:cNvCxnSpPr>
          <p:nvPr/>
        </p:nvCxnSpPr>
        <p:spPr>
          <a:xfrm>
            <a:off x="3098300" y="2842925"/>
            <a:ext cx="557100" cy="957900"/>
          </a:xfrm>
          <a:prstGeom prst="bentConnector3">
            <a:avLst>
              <a:gd name="adj1" fmla="val 49987"/>
            </a:avLst>
          </a:prstGeom>
          <a:noFill/>
          <a:ln w="9525" cap="flat" cmpd="sng">
            <a:solidFill>
              <a:schemeClr val="dk1"/>
            </a:solidFill>
            <a:prstDash val="solid"/>
            <a:round/>
            <a:headEnd type="none" w="med" len="med"/>
            <a:tailEnd type="none" w="med" len="med"/>
          </a:ln>
        </p:spPr>
      </p:cxnSp>
      <p:cxnSp>
        <p:nvCxnSpPr>
          <p:cNvPr id="673" name="Google Shape;673;p59"/>
          <p:cNvCxnSpPr>
            <a:stCxn id="665" idx="2"/>
            <a:endCxn id="674" idx="0"/>
          </p:cNvCxnSpPr>
          <p:nvPr/>
        </p:nvCxnSpPr>
        <p:spPr>
          <a:xfrm rot="5400000">
            <a:off x="4124000" y="2857525"/>
            <a:ext cx="895200" cy="60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674" name="Google Shape;674;p59"/>
          <p:cNvSpPr/>
          <p:nvPr/>
        </p:nvSpPr>
        <p:spPr>
          <a:xfrm>
            <a:off x="4476050" y="3305425"/>
            <a:ext cx="190500" cy="190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alanquin"/>
              <a:ea typeface="Palanquin"/>
              <a:cs typeface="Palanquin"/>
              <a:sym typeface="Palanquin"/>
            </a:endParaRPr>
          </a:p>
        </p:txBody>
      </p:sp>
      <p:sp>
        <p:nvSpPr>
          <p:cNvPr id="670" name="Google Shape;670;p59"/>
          <p:cNvSpPr/>
          <p:nvPr/>
        </p:nvSpPr>
        <p:spPr>
          <a:xfrm>
            <a:off x="5306600" y="3705700"/>
            <a:ext cx="190500" cy="190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alanquin"/>
              <a:ea typeface="Palanquin"/>
              <a:cs typeface="Palanquin"/>
              <a:sym typeface="Palanquin"/>
            </a:endParaRPr>
          </a:p>
        </p:txBody>
      </p:sp>
      <p:sp>
        <p:nvSpPr>
          <p:cNvPr id="672" name="Google Shape;672;p59"/>
          <p:cNvSpPr/>
          <p:nvPr/>
        </p:nvSpPr>
        <p:spPr>
          <a:xfrm>
            <a:off x="3655250" y="3705700"/>
            <a:ext cx="190500" cy="190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alanquin"/>
              <a:ea typeface="Palanquin"/>
              <a:cs typeface="Palanquin"/>
              <a:sym typeface="Palanquin"/>
            </a:endParaRPr>
          </a:p>
        </p:txBody>
      </p:sp>
      <p:grpSp>
        <p:nvGrpSpPr>
          <p:cNvPr id="675" name="Google Shape;675;p59"/>
          <p:cNvGrpSpPr/>
          <p:nvPr/>
        </p:nvGrpSpPr>
        <p:grpSpPr>
          <a:xfrm>
            <a:off x="4268512" y="3800833"/>
            <a:ext cx="615322" cy="572708"/>
            <a:chOff x="-21322300" y="4077125"/>
            <a:chExt cx="307200" cy="285925"/>
          </a:xfrm>
        </p:grpSpPr>
        <p:sp>
          <p:nvSpPr>
            <p:cNvPr id="676" name="Google Shape;676;p5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Data</a:t>
            </a:r>
            <a:endParaRPr/>
          </a:p>
        </p:txBody>
      </p:sp>
      <p:graphicFrame>
        <p:nvGraphicFramePr>
          <p:cNvPr id="693" name="Google Shape;693;p60"/>
          <p:cNvGraphicFramePr/>
          <p:nvPr/>
        </p:nvGraphicFramePr>
        <p:xfrm>
          <a:off x="811400" y="1240124"/>
          <a:ext cx="3000000" cy="3000000"/>
        </p:xfrm>
        <a:graphic>
          <a:graphicData uri="http://schemas.openxmlformats.org/drawingml/2006/table">
            <a:tbl>
              <a:tblPr>
                <a:noFill/>
                <a:tableStyleId>{FC0D01A8-2ADF-46D5-8AC0-853341C430A8}</a:tableStyleId>
              </a:tblPr>
              <a:tblGrid>
                <a:gridCol w="901225">
                  <a:extLst>
                    <a:ext uri="{9D8B030D-6E8A-4147-A177-3AD203B41FA5}">
                      <a16:colId xmlns:a16="http://schemas.microsoft.com/office/drawing/2014/main" val="20000"/>
                    </a:ext>
                  </a:extLst>
                </a:gridCol>
                <a:gridCol w="1467625">
                  <a:extLst>
                    <a:ext uri="{9D8B030D-6E8A-4147-A177-3AD203B41FA5}">
                      <a16:colId xmlns:a16="http://schemas.microsoft.com/office/drawing/2014/main" val="20001"/>
                    </a:ext>
                  </a:extLst>
                </a:gridCol>
                <a:gridCol w="879025">
                  <a:extLst>
                    <a:ext uri="{9D8B030D-6E8A-4147-A177-3AD203B41FA5}">
                      <a16:colId xmlns:a16="http://schemas.microsoft.com/office/drawing/2014/main" val="20002"/>
                    </a:ext>
                  </a:extLst>
                </a:gridCol>
                <a:gridCol w="537650">
                  <a:extLst>
                    <a:ext uri="{9D8B030D-6E8A-4147-A177-3AD203B41FA5}">
                      <a16:colId xmlns:a16="http://schemas.microsoft.com/office/drawing/2014/main" val="20003"/>
                    </a:ext>
                  </a:extLst>
                </a:gridCol>
                <a:gridCol w="537650">
                  <a:extLst>
                    <a:ext uri="{9D8B030D-6E8A-4147-A177-3AD203B41FA5}">
                      <a16:colId xmlns:a16="http://schemas.microsoft.com/office/drawing/2014/main" val="20004"/>
                    </a:ext>
                  </a:extLst>
                </a:gridCol>
                <a:gridCol w="537650">
                  <a:extLst>
                    <a:ext uri="{9D8B030D-6E8A-4147-A177-3AD203B41FA5}">
                      <a16:colId xmlns:a16="http://schemas.microsoft.com/office/drawing/2014/main" val="20005"/>
                    </a:ext>
                  </a:extLst>
                </a:gridCol>
                <a:gridCol w="537650">
                  <a:extLst>
                    <a:ext uri="{9D8B030D-6E8A-4147-A177-3AD203B41FA5}">
                      <a16:colId xmlns:a16="http://schemas.microsoft.com/office/drawing/2014/main" val="20006"/>
                    </a:ext>
                  </a:extLst>
                </a:gridCol>
                <a:gridCol w="537650">
                  <a:extLst>
                    <a:ext uri="{9D8B030D-6E8A-4147-A177-3AD203B41FA5}">
                      <a16:colId xmlns:a16="http://schemas.microsoft.com/office/drawing/2014/main" val="20007"/>
                    </a:ext>
                  </a:extLst>
                </a:gridCol>
                <a:gridCol w="537650">
                  <a:extLst>
                    <a:ext uri="{9D8B030D-6E8A-4147-A177-3AD203B41FA5}">
                      <a16:colId xmlns:a16="http://schemas.microsoft.com/office/drawing/2014/main" val="20008"/>
                    </a:ext>
                  </a:extLst>
                </a:gridCol>
                <a:gridCol w="1047400">
                  <a:extLst>
                    <a:ext uri="{9D8B030D-6E8A-4147-A177-3AD203B41FA5}">
                      <a16:colId xmlns:a16="http://schemas.microsoft.com/office/drawing/2014/main" val="20009"/>
                    </a:ext>
                  </a:extLst>
                </a:gridCol>
              </a:tblGrid>
              <a:tr h="420375">
                <a:tc>
                  <a:txBody>
                    <a:bodyPr/>
                    <a:lstStyle/>
                    <a:p>
                      <a:pPr marL="0" lvl="0" indent="0" algn="l" rtl="0">
                        <a:lnSpc>
                          <a:spcPct val="115000"/>
                        </a:lnSpc>
                        <a:spcBef>
                          <a:spcPts val="0"/>
                        </a:spcBef>
                        <a:spcAft>
                          <a:spcPts val="0"/>
                        </a:spcAft>
                        <a:buNone/>
                      </a:pPr>
                      <a:r>
                        <a:rPr lang="en" sz="1500" b="1">
                          <a:solidFill>
                            <a:schemeClr val="dk1"/>
                          </a:solidFill>
                          <a:latin typeface="El Messiri"/>
                          <a:ea typeface="El Messiri"/>
                          <a:cs typeface="El Messiri"/>
                          <a:sym typeface="El Messiri"/>
                        </a:rPr>
                        <a:t>Task</a:t>
                      </a:r>
                      <a:endParaRPr sz="1500" b="1">
                        <a:solidFill>
                          <a:schemeClr val="dk1"/>
                        </a:solidFill>
                        <a:latin typeface="El Messiri"/>
                        <a:ea typeface="El Messiri"/>
                        <a:cs typeface="El Messiri"/>
                        <a:sym typeface="El Messiri"/>
                      </a:endParaRPr>
                    </a:p>
                  </a:txBody>
                  <a:tcPr marL="91425" marR="91425" marT="91425" marB="91425"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rgbClr val="34442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chemeClr val="dk1"/>
                          </a:solidFill>
                          <a:latin typeface="El Messiri"/>
                          <a:ea typeface="El Messiri"/>
                          <a:cs typeface="El Messiri"/>
                          <a:sym typeface="El Messiri"/>
                        </a:rPr>
                        <a:t>Description</a:t>
                      </a:r>
                      <a:endParaRPr sz="1500" b="1">
                        <a:solidFill>
                          <a:schemeClr val="dk1"/>
                        </a:solidFill>
                        <a:latin typeface="El Messiri"/>
                        <a:ea typeface="El Messiri"/>
                        <a:cs typeface="El Messiri"/>
                        <a:sym typeface="El Messiri"/>
                      </a:endParaRPr>
                    </a:p>
                  </a:txBody>
                  <a:tcPr marL="91425" marR="91425" marT="91425" marB="91425"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rgbClr val="34442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chemeClr val="dk1"/>
                          </a:solidFill>
                          <a:latin typeface="El Messiri"/>
                          <a:ea typeface="El Messiri"/>
                          <a:cs typeface="El Messiri"/>
                          <a:sym typeface="El Messiri"/>
                        </a:rPr>
                        <a:t>Date</a:t>
                      </a:r>
                      <a:endParaRPr sz="1500" b="1">
                        <a:solidFill>
                          <a:schemeClr val="dk1"/>
                        </a:solidFill>
                        <a:latin typeface="El Messiri"/>
                        <a:ea typeface="El Messiri"/>
                        <a:cs typeface="El Messiri"/>
                        <a:sym typeface="El Messiri"/>
                      </a:endParaRPr>
                    </a:p>
                  </a:txBody>
                  <a:tcPr marL="91425" marR="91425" marT="91425" marB="91425"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rgbClr val="34442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500" b="1">
                          <a:solidFill>
                            <a:schemeClr val="dk1"/>
                          </a:solidFill>
                          <a:latin typeface="El Messiri"/>
                          <a:ea typeface="El Messiri"/>
                          <a:cs typeface="El Messiri"/>
                          <a:sym typeface="El Messiri"/>
                        </a:rPr>
                        <a:t>Jan</a:t>
                      </a:r>
                      <a:endParaRPr sz="1500" b="1">
                        <a:solidFill>
                          <a:schemeClr val="dk1"/>
                        </a:solidFill>
                        <a:latin typeface="El Messiri"/>
                        <a:ea typeface="El Messiri"/>
                        <a:cs typeface="El Messiri"/>
                        <a:sym typeface="El Messiri"/>
                      </a:endParaRPr>
                    </a:p>
                  </a:txBody>
                  <a:tcPr marL="0" marR="0" marT="91425" marB="91425"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rgbClr val="34442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500" b="1">
                          <a:solidFill>
                            <a:schemeClr val="dk1"/>
                          </a:solidFill>
                          <a:latin typeface="El Messiri"/>
                          <a:ea typeface="El Messiri"/>
                          <a:cs typeface="El Messiri"/>
                          <a:sym typeface="El Messiri"/>
                        </a:rPr>
                        <a:t>Feb</a:t>
                      </a:r>
                      <a:endParaRPr sz="1500" b="1">
                        <a:solidFill>
                          <a:schemeClr val="dk1"/>
                        </a:solidFill>
                        <a:latin typeface="El Messiri"/>
                        <a:ea typeface="El Messiri"/>
                        <a:cs typeface="El Messiri"/>
                        <a:sym typeface="El Messiri"/>
                      </a:endParaRPr>
                    </a:p>
                  </a:txBody>
                  <a:tcPr marL="0" marR="0" marT="91425" marB="91425"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rgbClr val="34442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500" b="1">
                          <a:solidFill>
                            <a:schemeClr val="dk1"/>
                          </a:solidFill>
                          <a:latin typeface="El Messiri"/>
                          <a:ea typeface="El Messiri"/>
                          <a:cs typeface="El Messiri"/>
                          <a:sym typeface="El Messiri"/>
                        </a:rPr>
                        <a:t>Mar</a:t>
                      </a:r>
                      <a:endParaRPr sz="1500" b="1">
                        <a:solidFill>
                          <a:schemeClr val="dk1"/>
                        </a:solidFill>
                        <a:latin typeface="El Messiri"/>
                        <a:ea typeface="El Messiri"/>
                        <a:cs typeface="El Messiri"/>
                        <a:sym typeface="El Messiri"/>
                      </a:endParaRPr>
                    </a:p>
                  </a:txBody>
                  <a:tcPr marL="0" marR="0" marT="91425" marB="91425"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rgbClr val="34442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500" b="1">
                          <a:solidFill>
                            <a:schemeClr val="dk1"/>
                          </a:solidFill>
                          <a:latin typeface="El Messiri"/>
                          <a:ea typeface="El Messiri"/>
                          <a:cs typeface="El Messiri"/>
                          <a:sym typeface="El Messiri"/>
                        </a:rPr>
                        <a:t>Apr</a:t>
                      </a:r>
                      <a:endParaRPr sz="1500" b="1">
                        <a:solidFill>
                          <a:schemeClr val="dk1"/>
                        </a:solidFill>
                        <a:latin typeface="El Messiri"/>
                        <a:ea typeface="El Messiri"/>
                        <a:cs typeface="El Messiri"/>
                        <a:sym typeface="El Messiri"/>
                      </a:endParaRPr>
                    </a:p>
                  </a:txBody>
                  <a:tcPr marL="0" marR="0" marT="91425" marB="91425"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rgbClr val="34442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500" b="1">
                          <a:solidFill>
                            <a:schemeClr val="dk1"/>
                          </a:solidFill>
                          <a:latin typeface="El Messiri"/>
                          <a:ea typeface="El Messiri"/>
                          <a:cs typeface="El Messiri"/>
                          <a:sym typeface="El Messiri"/>
                        </a:rPr>
                        <a:t>May</a:t>
                      </a:r>
                      <a:endParaRPr sz="1500" b="1">
                        <a:solidFill>
                          <a:schemeClr val="dk1"/>
                        </a:solidFill>
                        <a:latin typeface="El Messiri"/>
                        <a:ea typeface="El Messiri"/>
                        <a:cs typeface="El Messiri"/>
                        <a:sym typeface="El Messiri"/>
                      </a:endParaRPr>
                    </a:p>
                  </a:txBody>
                  <a:tcPr marL="0" marR="0" marT="91425" marB="91425"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rgbClr val="34442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500" b="1">
                          <a:solidFill>
                            <a:schemeClr val="dk1"/>
                          </a:solidFill>
                          <a:latin typeface="El Messiri"/>
                          <a:ea typeface="El Messiri"/>
                          <a:cs typeface="El Messiri"/>
                          <a:sym typeface="El Messiri"/>
                        </a:rPr>
                        <a:t>Jun</a:t>
                      </a:r>
                      <a:endParaRPr sz="1500" b="1">
                        <a:solidFill>
                          <a:schemeClr val="dk1"/>
                        </a:solidFill>
                        <a:latin typeface="El Messiri"/>
                        <a:ea typeface="El Messiri"/>
                        <a:cs typeface="El Messiri"/>
                        <a:sym typeface="El Messiri"/>
                      </a:endParaRPr>
                    </a:p>
                  </a:txBody>
                  <a:tcPr marL="0" marR="0" marT="91425" marB="91425"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rgbClr val="34442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500" b="1">
                          <a:solidFill>
                            <a:schemeClr val="dk1"/>
                          </a:solidFill>
                          <a:latin typeface="El Messiri"/>
                          <a:ea typeface="El Messiri"/>
                          <a:cs typeface="El Messiri"/>
                          <a:sym typeface="El Messiri"/>
                        </a:rPr>
                        <a:t>Status</a:t>
                      </a:r>
                      <a:endParaRPr sz="1500" b="1">
                        <a:solidFill>
                          <a:schemeClr val="dk1"/>
                        </a:solidFill>
                        <a:latin typeface="El Messiri"/>
                        <a:ea typeface="El Messiri"/>
                        <a:cs typeface="El Messiri"/>
                        <a:sym typeface="El Messiri"/>
                      </a:endParaRPr>
                    </a:p>
                  </a:txBody>
                  <a:tcPr marL="91425" marR="91425" marT="91425" marB="91425"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rgbClr val="34442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47425">
                <a:tc>
                  <a:txBody>
                    <a:bodyPr/>
                    <a:lstStyle/>
                    <a:p>
                      <a:pPr marL="0" lvl="0" indent="0" algn="l" rtl="0">
                        <a:lnSpc>
                          <a:spcPct val="115000"/>
                        </a:lnSpc>
                        <a:spcBef>
                          <a:spcPts val="0"/>
                        </a:spcBef>
                        <a:spcAft>
                          <a:spcPts val="0"/>
                        </a:spcAft>
                        <a:buNone/>
                      </a:pPr>
                      <a:r>
                        <a:rPr lang="en" b="1">
                          <a:solidFill>
                            <a:schemeClr val="dk1"/>
                          </a:solidFill>
                          <a:latin typeface="Palanquin"/>
                          <a:ea typeface="Palanquin"/>
                          <a:cs typeface="Palanquin"/>
                          <a:sym typeface="Palanquin"/>
                        </a:rPr>
                        <a:t>Task 1</a:t>
                      </a:r>
                      <a:endParaRPr b="1">
                        <a:solidFill>
                          <a:schemeClr val="dk1"/>
                        </a:solidFill>
                        <a:latin typeface="Palanquin"/>
                        <a:ea typeface="Palanquin"/>
                        <a:cs typeface="Palanquin"/>
                        <a:sym typeface="Palanquin"/>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solidFill>
                            <a:schemeClr val="dk1"/>
                          </a:solidFill>
                          <a:latin typeface="Palanquin"/>
                          <a:ea typeface="Palanquin"/>
                          <a:cs typeface="Palanquin"/>
                          <a:sym typeface="Palanquin"/>
                        </a:rPr>
                        <a:t>Despite being red, Mars is cold</a:t>
                      </a:r>
                      <a:endParaRPr sz="1300">
                        <a:solidFill>
                          <a:schemeClr val="dk1"/>
                        </a:solidFill>
                        <a:latin typeface="Palanquin"/>
                        <a:ea typeface="Palanquin"/>
                        <a:cs typeface="Palanquin"/>
                        <a:sym typeface="Palanquin"/>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solidFill>
                            <a:schemeClr val="dk1"/>
                          </a:solidFill>
                          <a:latin typeface="Palanquin"/>
                          <a:ea typeface="Palanquin"/>
                          <a:cs typeface="Palanquin"/>
                          <a:sym typeface="Palanquin"/>
                        </a:rPr>
                        <a:t>Jan 1 - Feb 15</a:t>
                      </a:r>
                      <a:endParaRPr sz="1300">
                        <a:solidFill>
                          <a:schemeClr val="dk1"/>
                        </a:solidFill>
                        <a:latin typeface="Palanquin"/>
                        <a:ea typeface="Palanquin"/>
                        <a:cs typeface="Palanquin"/>
                        <a:sym typeface="Palanquin"/>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300">
                          <a:solidFill>
                            <a:schemeClr val="dk1"/>
                          </a:solidFill>
                          <a:latin typeface="Palanquin"/>
                          <a:ea typeface="Palanquin"/>
                          <a:cs typeface="Palanquin"/>
                          <a:sym typeface="Palanquin"/>
                        </a:rPr>
                        <a:t>Completed</a:t>
                      </a:r>
                      <a:endParaRPr sz="1300">
                        <a:solidFill>
                          <a:schemeClr val="dk1"/>
                        </a:solidFill>
                        <a:latin typeface="Palanquin"/>
                        <a:ea typeface="Palanquin"/>
                        <a:cs typeface="Palanquin"/>
                        <a:sym typeface="Palanquin"/>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89675">
                <a:tc>
                  <a:txBody>
                    <a:bodyPr/>
                    <a:lstStyle/>
                    <a:p>
                      <a:pPr marL="0" lvl="0" indent="0" algn="l" rtl="0">
                        <a:lnSpc>
                          <a:spcPct val="115000"/>
                        </a:lnSpc>
                        <a:spcBef>
                          <a:spcPts val="0"/>
                        </a:spcBef>
                        <a:spcAft>
                          <a:spcPts val="0"/>
                        </a:spcAft>
                        <a:buNone/>
                      </a:pPr>
                      <a:r>
                        <a:rPr lang="en" b="1">
                          <a:solidFill>
                            <a:schemeClr val="dk1"/>
                          </a:solidFill>
                          <a:latin typeface="Palanquin"/>
                          <a:ea typeface="Palanquin"/>
                          <a:cs typeface="Palanquin"/>
                          <a:sym typeface="Palanquin"/>
                        </a:rPr>
                        <a:t>Task 2</a:t>
                      </a:r>
                      <a:endParaRPr b="1">
                        <a:solidFill>
                          <a:schemeClr val="dk1"/>
                        </a:solidFill>
                        <a:latin typeface="Palanquin"/>
                        <a:ea typeface="Palanquin"/>
                        <a:cs typeface="Palanquin"/>
                        <a:sym typeface="Palanquin"/>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solidFill>
                            <a:schemeClr val="dk1"/>
                          </a:solidFill>
                          <a:latin typeface="Palanquin"/>
                          <a:ea typeface="Palanquin"/>
                          <a:cs typeface="Palanquin"/>
                          <a:sym typeface="Palanquin"/>
                        </a:rPr>
                        <a:t>Earth is the planet with life</a:t>
                      </a:r>
                      <a:endParaRPr sz="1300">
                        <a:solidFill>
                          <a:schemeClr val="dk1"/>
                        </a:solidFill>
                        <a:latin typeface="Palanquin"/>
                        <a:ea typeface="Palanquin"/>
                        <a:cs typeface="Palanquin"/>
                        <a:sym typeface="Palanquin"/>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solidFill>
                            <a:schemeClr val="dk1"/>
                          </a:solidFill>
                          <a:latin typeface="Palanquin"/>
                          <a:ea typeface="Palanquin"/>
                          <a:cs typeface="Palanquin"/>
                          <a:sym typeface="Palanquin"/>
                        </a:rPr>
                        <a:t>Feb 1 - Apr 30</a:t>
                      </a:r>
                      <a:endParaRPr sz="1300">
                        <a:solidFill>
                          <a:schemeClr val="dk1"/>
                        </a:solidFill>
                        <a:latin typeface="Palanquin"/>
                        <a:ea typeface="Palanquin"/>
                        <a:cs typeface="Palanquin"/>
                        <a:sym typeface="Palanquin"/>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300">
                          <a:solidFill>
                            <a:schemeClr val="dk1"/>
                          </a:solidFill>
                          <a:latin typeface="Palanquin"/>
                          <a:ea typeface="Palanquin"/>
                          <a:cs typeface="Palanquin"/>
                          <a:sym typeface="Palanquin"/>
                        </a:rPr>
                        <a:t>In progress</a:t>
                      </a:r>
                      <a:endParaRPr sz="1300">
                        <a:solidFill>
                          <a:schemeClr val="dk1"/>
                        </a:solidFill>
                        <a:latin typeface="Palanquin"/>
                        <a:ea typeface="Palanquin"/>
                        <a:cs typeface="Palanquin"/>
                        <a:sym typeface="Palanquin"/>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9675">
                <a:tc>
                  <a:txBody>
                    <a:bodyPr/>
                    <a:lstStyle/>
                    <a:p>
                      <a:pPr marL="0" lvl="0" indent="0" algn="l" rtl="0">
                        <a:lnSpc>
                          <a:spcPct val="115000"/>
                        </a:lnSpc>
                        <a:spcBef>
                          <a:spcPts val="0"/>
                        </a:spcBef>
                        <a:spcAft>
                          <a:spcPts val="0"/>
                        </a:spcAft>
                        <a:buNone/>
                      </a:pPr>
                      <a:r>
                        <a:rPr lang="en" b="1">
                          <a:solidFill>
                            <a:schemeClr val="dk1"/>
                          </a:solidFill>
                          <a:latin typeface="Palanquin"/>
                          <a:ea typeface="Palanquin"/>
                          <a:cs typeface="Palanquin"/>
                          <a:sym typeface="Palanquin"/>
                        </a:rPr>
                        <a:t>Task 3</a:t>
                      </a:r>
                      <a:endParaRPr b="1">
                        <a:solidFill>
                          <a:schemeClr val="dk1"/>
                        </a:solidFill>
                        <a:latin typeface="Palanquin"/>
                        <a:ea typeface="Palanquin"/>
                        <a:cs typeface="Palanquin"/>
                        <a:sym typeface="Palanquin"/>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solidFill>
                            <a:schemeClr val="dk1"/>
                          </a:solidFill>
                          <a:latin typeface="Palanquin"/>
                          <a:ea typeface="Palanquin"/>
                          <a:cs typeface="Palanquin"/>
                          <a:sym typeface="Palanquin"/>
                        </a:rPr>
                        <a:t>Venus has a beautiful name</a:t>
                      </a:r>
                      <a:endParaRPr sz="1300">
                        <a:solidFill>
                          <a:schemeClr val="dk1"/>
                        </a:solidFill>
                        <a:latin typeface="Palanquin"/>
                        <a:ea typeface="Palanquin"/>
                        <a:cs typeface="Palanquin"/>
                        <a:sym typeface="Palanquin"/>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solidFill>
                            <a:schemeClr val="dk1"/>
                          </a:solidFill>
                          <a:latin typeface="Palanquin"/>
                          <a:ea typeface="Palanquin"/>
                          <a:cs typeface="Palanquin"/>
                          <a:sym typeface="Palanquin"/>
                        </a:rPr>
                        <a:t>Mar 15 - Apr 30</a:t>
                      </a:r>
                      <a:endParaRPr sz="1300">
                        <a:solidFill>
                          <a:schemeClr val="dk1"/>
                        </a:solidFill>
                        <a:latin typeface="Palanquin"/>
                        <a:ea typeface="Palanquin"/>
                        <a:cs typeface="Palanquin"/>
                        <a:sym typeface="Palanquin"/>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300">
                          <a:solidFill>
                            <a:schemeClr val="dk1"/>
                          </a:solidFill>
                          <a:latin typeface="Palanquin"/>
                          <a:ea typeface="Palanquin"/>
                          <a:cs typeface="Palanquin"/>
                          <a:sym typeface="Palanquin"/>
                        </a:rPr>
                        <a:t>Delayed</a:t>
                      </a:r>
                      <a:endParaRPr sz="1300">
                        <a:solidFill>
                          <a:schemeClr val="dk1"/>
                        </a:solidFill>
                        <a:latin typeface="Palanquin"/>
                        <a:ea typeface="Palanquin"/>
                        <a:cs typeface="Palanquin"/>
                        <a:sym typeface="Palanquin"/>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47425">
                <a:tc>
                  <a:txBody>
                    <a:bodyPr/>
                    <a:lstStyle/>
                    <a:p>
                      <a:pPr marL="0" lvl="0" indent="0" algn="l" rtl="0">
                        <a:lnSpc>
                          <a:spcPct val="115000"/>
                        </a:lnSpc>
                        <a:spcBef>
                          <a:spcPts val="0"/>
                        </a:spcBef>
                        <a:spcAft>
                          <a:spcPts val="0"/>
                        </a:spcAft>
                        <a:buNone/>
                      </a:pPr>
                      <a:r>
                        <a:rPr lang="en" b="1">
                          <a:solidFill>
                            <a:schemeClr val="dk1"/>
                          </a:solidFill>
                          <a:latin typeface="Palanquin"/>
                          <a:ea typeface="Palanquin"/>
                          <a:cs typeface="Palanquin"/>
                          <a:sym typeface="Palanquin"/>
                        </a:rPr>
                        <a:t>Task 4</a:t>
                      </a:r>
                      <a:endParaRPr b="1">
                        <a:solidFill>
                          <a:schemeClr val="dk1"/>
                        </a:solidFill>
                        <a:latin typeface="Palanquin"/>
                        <a:ea typeface="Palanquin"/>
                        <a:cs typeface="Palanquin"/>
                        <a:sym typeface="Palanquin"/>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solidFill>
                            <a:schemeClr val="dk1"/>
                          </a:solidFill>
                          <a:latin typeface="Palanquin"/>
                          <a:ea typeface="Palanquin"/>
                          <a:cs typeface="Palanquin"/>
                          <a:sym typeface="Palanquin"/>
                        </a:rPr>
                        <a:t>Neptune is far away from us</a:t>
                      </a:r>
                      <a:endParaRPr sz="1300">
                        <a:solidFill>
                          <a:schemeClr val="dk1"/>
                        </a:solidFill>
                        <a:latin typeface="Palanquin"/>
                        <a:ea typeface="Palanquin"/>
                        <a:cs typeface="Palanquin"/>
                        <a:sym typeface="Palanquin"/>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solidFill>
                            <a:schemeClr val="dk1"/>
                          </a:solidFill>
                          <a:latin typeface="Palanquin"/>
                          <a:ea typeface="Palanquin"/>
                          <a:cs typeface="Palanquin"/>
                          <a:sym typeface="Palanquin"/>
                        </a:rPr>
                        <a:t>Apr 20 - May 15</a:t>
                      </a:r>
                      <a:endParaRPr sz="1300">
                        <a:solidFill>
                          <a:schemeClr val="dk1"/>
                        </a:solidFill>
                        <a:latin typeface="Palanquin"/>
                        <a:ea typeface="Palanquin"/>
                        <a:cs typeface="Palanquin"/>
                        <a:sym typeface="Palanquin"/>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15000"/>
                        </a:lnSpc>
                        <a:spcBef>
                          <a:spcPts val="0"/>
                        </a:spcBef>
                        <a:spcAft>
                          <a:spcPts val="0"/>
                        </a:spcAft>
                        <a:buNone/>
                      </a:pPr>
                      <a:r>
                        <a:rPr lang="en" sz="1300">
                          <a:solidFill>
                            <a:schemeClr val="dk1"/>
                          </a:solidFill>
                          <a:latin typeface="Palanquin"/>
                          <a:ea typeface="Palanquin"/>
                          <a:cs typeface="Palanquin"/>
                          <a:sym typeface="Palanquin"/>
                        </a:rPr>
                        <a:t>Not started</a:t>
                      </a:r>
                      <a:endParaRPr sz="1300">
                        <a:solidFill>
                          <a:schemeClr val="dk1"/>
                        </a:solidFill>
                        <a:latin typeface="Palanquin"/>
                        <a:ea typeface="Palanquin"/>
                        <a:cs typeface="Palanquin"/>
                        <a:sym typeface="Palanquin"/>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9675">
                <a:tc>
                  <a:txBody>
                    <a:bodyPr/>
                    <a:lstStyle/>
                    <a:p>
                      <a:pPr marL="0" lvl="0" indent="0" algn="l" rtl="0">
                        <a:lnSpc>
                          <a:spcPct val="115000"/>
                        </a:lnSpc>
                        <a:spcBef>
                          <a:spcPts val="0"/>
                        </a:spcBef>
                        <a:spcAft>
                          <a:spcPts val="0"/>
                        </a:spcAft>
                        <a:buNone/>
                      </a:pPr>
                      <a:r>
                        <a:rPr lang="en" b="1">
                          <a:solidFill>
                            <a:schemeClr val="dk1"/>
                          </a:solidFill>
                          <a:latin typeface="Palanquin"/>
                          <a:ea typeface="Palanquin"/>
                          <a:cs typeface="Palanquin"/>
                          <a:sym typeface="Palanquin"/>
                        </a:rPr>
                        <a:t>Task 5</a:t>
                      </a:r>
                      <a:endParaRPr b="1">
                        <a:solidFill>
                          <a:schemeClr val="dk1"/>
                        </a:solidFill>
                        <a:latin typeface="Palanquin"/>
                        <a:ea typeface="Palanquin"/>
                        <a:cs typeface="Palanquin"/>
                        <a:sym typeface="Palanquin"/>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344429">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solidFill>
                            <a:schemeClr val="dk1"/>
                          </a:solidFill>
                          <a:latin typeface="Palanquin"/>
                          <a:ea typeface="Palanquin"/>
                          <a:cs typeface="Palanquin"/>
                          <a:sym typeface="Palanquin"/>
                        </a:rPr>
                        <a:t>Jupiter is a huge gas giant</a:t>
                      </a:r>
                      <a:endParaRPr sz="1300">
                        <a:solidFill>
                          <a:schemeClr val="dk1"/>
                        </a:solidFill>
                        <a:latin typeface="Palanquin"/>
                        <a:ea typeface="Palanquin"/>
                        <a:cs typeface="Palanquin"/>
                        <a:sym typeface="Palanquin"/>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344429">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solidFill>
                            <a:schemeClr val="dk1"/>
                          </a:solidFill>
                          <a:latin typeface="Palanquin"/>
                          <a:ea typeface="Palanquin"/>
                          <a:cs typeface="Palanquin"/>
                          <a:sym typeface="Palanquin"/>
                        </a:rPr>
                        <a:t>Jun 4 - Jun 30</a:t>
                      </a:r>
                      <a:endParaRPr sz="1300">
                        <a:solidFill>
                          <a:schemeClr val="dk1"/>
                        </a:solidFill>
                        <a:latin typeface="Palanquin"/>
                        <a:ea typeface="Palanquin"/>
                        <a:cs typeface="Palanquin"/>
                        <a:sym typeface="Palanquin"/>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344429">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344429">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344429">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344429">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344429">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344429">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rgbClr val="344429"/>
                        </a:solidFill>
                        <a:latin typeface="DM Sans"/>
                        <a:ea typeface="DM Sans"/>
                        <a:cs typeface="DM Sans"/>
                        <a:sym typeface="DM Sans"/>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344429">
                          <a:alpha val="0"/>
                        </a:srgbClr>
                      </a:solidFill>
                      <a:prstDash val="solid"/>
                      <a:round/>
                      <a:headEnd type="none" w="sm" len="sm"/>
                      <a:tailEnd type="none" w="sm" len="sm"/>
                    </a:lnB>
                    <a:solidFill>
                      <a:schemeClr val="dk2"/>
                    </a:solidFill>
                  </a:tcPr>
                </a:tc>
                <a:tc>
                  <a:txBody>
                    <a:bodyPr/>
                    <a:lstStyle/>
                    <a:p>
                      <a:pPr marL="0" lvl="0" indent="0" algn="ctr" rtl="0">
                        <a:lnSpc>
                          <a:spcPct val="115000"/>
                        </a:lnSpc>
                        <a:spcBef>
                          <a:spcPts val="0"/>
                        </a:spcBef>
                        <a:spcAft>
                          <a:spcPts val="0"/>
                        </a:spcAft>
                        <a:buNone/>
                      </a:pPr>
                      <a:r>
                        <a:rPr lang="en" sz="1300">
                          <a:solidFill>
                            <a:schemeClr val="dk1"/>
                          </a:solidFill>
                          <a:latin typeface="Palanquin"/>
                          <a:ea typeface="Palanquin"/>
                          <a:cs typeface="Palanquin"/>
                          <a:sym typeface="Palanquin"/>
                        </a:rPr>
                        <a:t>Not started</a:t>
                      </a:r>
                      <a:endParaRPr sz="1300">
                        <a:solidFill>
                          <a:schemeClr val="dk1"/>
                        </a:solidFill>
                        <a:latin typeface="Palanquin"/>
                        <a:ea typeface="Palanquin"/>
                        <a:cs typeface="Palanquin"/>
                        <a:sym typeface="Palanquin"/>
                      </a:endParaRPr>
                    </a:p>
                  </a:txBody>
                  <a:tcPr marL="91425" marR="91425" marT="0" marB="0" anchor="ctr">
                    <a:lnL w="9525" cap="flat" cmpd="sng">
                      <a:solidFill>
                        <a:srgbClr val="344429">
                          <a:alpha val="0"/>
                        </a:srgbClr>
                      </a:solidFill>
                      <a:prstDash val="solid"/>
                      <a:round/>
                      <a:headEnd type="none" w="sm" len="sm"/>
                      <a:tailEnd type="none" w="sm" len="sm"/>
                    </a:lnL>
                    <a:lnR w="9525" cap="flat" cmpd="sng">
                      <a:solidFill>
                        <a:srgbClr val="34442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344429">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Striking graphics</a:t>
            </a:r>
            <a:endParaRPr/>
          </a:p>
        </p:txBody>
      </p:sp>
      <p:sp>
        <p:nvSpPr>
          <p:cNvPr id="699" name="Google Shape;699;p61"/>
          <p:cNvSpPr txBox="1"/>
          <p:nvPr/>
        </p:nvSpPr>
        <p:spPr>
          <a:xfrm>
            <a:off x="981900" y="4296500"/>
            <a:ext cx="7180200" cy="30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Palanquin"/>
                <a:ea typeface="Palanquin"/>
                <a:cs typeface="Palanquin"/>
                <a:sym typeface="Palanquin"/>
              </a:rPr>
              <a:t>Follow the link in the graph to modify its data and then paste the new one here. </a:t>
            </a:r>
            <a:r>
              <a:rPr lang="en" sz="1000" b="1" u="sng">
                <a:solidFill>
                  <a:schemeClr val="dk1"/>
                </a:solidFill>
                <a:latin typeface="Palanquin"/>
                <a:ea typeface="Palanquin"/>
                <a:cs typeface="Palanquin"/>
                <a:sym typeface="Palanquin"/>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Palanquin"/>
              <a:ea typeface="Palanquin"/>
              <a:cs typeface="Palanquin"/>
              <a:sym typeface="Palanquin"/>
            </a:endParaRPr>
          </a:p>
        </p:txBody>
      </p:sp>
      <p:sp>
        <p:nvSpPr>
          <p:cNvPr id="700" name="Google Shape;700;p61"/>
          <p:cNvSpPr txBox="1">
            <a:spLocks noGrp="1"/>
          </p:cNvSpPr>
          <p:nvPr>
            <p:ph type="title" idx="4294967295"/>
          </p:nvPr>
        </p:nvSpPr>
        <p:spPr>
          <a:xfrm>
            <a:off x="5676675" y="1809213"/>
            <a:ext cx="261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400"/>
              <a:t>Mercury</a:t>
            </a:r>
            <a:endParaRPr sz="2400"/>
          </a:p>
        </p:txBody>
      </p:sp>
      <p:sp>
        <p:nvSpPr>
          <p:cNvPr id="701" name="Google Shape;701;p61"/>
          <p:cNvSpPr txBox="1">
            <a:spLocks noGrp="1"/>
          </p:cNvSpPr>
          <p:nvPr>
            <p:ph type="subTitle" idx="4294967295"/>
          </p:nvPr>
        </p:nvSpPr>
        <p:spPr>
          <a:xfrm>
            <a:off x="5676675" y="2260713"/>
            <a:ext cx="2619900" cy="368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Mercury is quite a small planet</a:t>
            </a:r>
            <a:endParaRPr/>
          </a:p>
        </p:txBody>
      </p:sp>
      <p:sp>
        <p:nvSpPr>
          <p:cNvPr id="702" name="Google Shape;702;p61"/>
          <p:cNvSpPr txBox="1">
            <a:spLocks noGrp="1"/>
          </p:cNvSpPr>
          <p:nvPr>
            <p:ph type="title" idx="4294967295"/>
          </p:nvPr>
        </p:nvSpPr>
        <p:spPr>
          <a:xfrm>
            <a:off x="5676675" y="3015987"/>
            <a:ext cx="261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400"/>
              <a:t>Jupiter</a:t>
            </a:r>
            <a:endParaRPr sz="2400"/>
          </a:p>
        </p:txBody>
      </p:sp>
      <p:sp>
        <p:nvSpPr>
          <p:cNvPr id="703" name="Google Shape;703;p61"/>
          <p:cNvSpPr txBox="1">
            <a:spLocks noGrp="1"/>
          </p:cNvSpPr>
          <p:nvPr>
            <p:ph type="subTitle" idx="4294967295"/>
          </p:nvPr>
        </p:nvSpPr>
        <p:spPr>
          <a:xfrm>
            <a:off x="5676675" y="3467475"/>
            <a:ext cx="2619900" cy="368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Jupiter is an enormous planet</a:t>
            </a:r>
            <a:endParaRPr/>
          </a:p>
        </p:txBody>
      </p:sp>
      <p:sp>
        <p:nvSpPr>
          <p:cNvPr id="704" name="Google Shape;704;p61"/>
          <p:cNvSpPr/>
          <p:nvPr/>
        </p:nvSpPr>
        <p:spPr>
          <a:xfrm>
            <a:off x="5424375" y="1876588"/>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1"/>
          <p:cNvSpPr/>
          <p:nvPr/>
        </p:nvSpPr>
        <p:spPr>
          <a:xfrm>
            <a:off x="5424375" y="3072038"/>
            <a:ext cx="252300" cy="2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6" name="Google Shape;706;p61" title="Points scored">
            <a:hlinkClick r:id="rId4"/>
          </p:cNvPr>
          <p:cNvPicPr preferRelativeResize="0"/>
          <p:nvPr/>
        </p:nvPicPr>
        <p:blipFill>
          <a:blip r:embed="rId5">
            <a:alphaModFix/>
          </a:blip>
          <a:stretch>
            <a:fillRect/>
          </a:stretch>
        </p:blipFill>
        <p:spPr>
          <a:xfrm>
            <a:off x="720000" y="1270413"/>
            <a:ext cx="4630251" cy="286303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62"/>
          <p:cNvSpPr txBox="1">
            <a:spLocks noGrp="1"/>
          </p:cNvSpPr>
          <p:nvPr>
            <p:ph type="subTitle" idx="3"/>
          </p:nvPr>
        </p:nvSpPr>
        <p:spPr>
          <a:xfrm>
            <a:off x="5070839" y="3230925"/>
            <a:ext cx="2586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Kaliyah Harris</a:t>
            </a:r>
            <a:endParaRPr/>
          </a:p>
        </p:txBody>
      </p:sp>
      <p:sp>
        <p:nvSpPr>
          <p:cNvPr id="712" name="Google Shape;712;p62"/>
          <p:cNvSpPr txBox="1">
            <a:spLocks noGrp="1"/>
          </p:cNvSpPr>
          <p:nvPr>
            <p:ph type="subTitle" idx="4"/>
          </p:nvPr>
        </p:nvSpPr>
        <p:spPr>
          <a:xfrm>
            <a:off x="1487150" y="3230925"/>
            <a:ext cx="2586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Sofia Hill</a:t>
            </a:r>
            <a:endParaRPr/>
          </a:p>
        </p:txBody>
      </p:sp>
      <p:pic>
        <p:nvPicPr>
          <p:cNvPr id="713" name="Google Shape;713;p62"/>
          <p:cNvPicPr preferRelativeResize="0"/>
          <p:nvPr/>
        </p:nvPicPr>
        <p:blipFill rotWithShape="1">
          <a:blip r:embed="rId3">
            <a:alphaModFix/>
          </a:blip>
          <a:srcRect l="24229" t="12731" r="24229" b="50451"/>
          <a:stretch/>
        </p:blipFill>
        <p:spPr>
          <a:xfrm>
            <a:off x="5504102" y="1465325"/>
            <a:ext cx="1608000" cy="1608000"/>
          </a:xfrm>
          <a:prstGeom prst="ellipse">
            <a:avLst/>
          </a:prstGeom>
          <a:noFill/>
          <a:ln>
            <a:noFill/>
          </a:ln>
        </p:spPr>
      </p:pic>
      <p:pic>
        <p:nvPicPr>
          <p:cNvPr id="714" name="Google Shape;714;p62"/>
          <p:cNvPicPr preferRelativeResize="0"/>
          <p:nvPr/>
        </p:nvPicPr>
        <p:blipFill rotWithShape="1">
          <a:blip r:embed="rId4">
            <a:alphaModFix/>
          </a:blip>
          <a:srcRect t="3205" b="30145"/>
          <a:stretch/>
        </p:blipFill>
        <p:spPr>
          <a:xfrm>
            <a:off x="2031877" y="1465275"/>
            <a:ext cx="1608000" cy="1608000"/>
          </a:xfrm>
          <a:prstGeom prst="ellipse">
            <a:avLst/>
          </a:prstGeom>
          <a:noFill/>
          <a:ln>
            <a:noFill/>
          </a:ln>
        </p:spPr>
      </p:pic>
      <p:sp>
        <p:nvSpPr>
          <p:cNvPr id="715" name="Google Shape;715;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716" name="Google Shape;716;p62"/>
          <p:cNvSpPr txBox="1">
            <a:spLocks noGrp="1"/>
          </p:cNvSpPr>
          <p:nvPr>
            <p:ph type="subTitle" idx="1"/>
          </p:nvPr>
        </p:nvSpPr>
        <p:spPr>
          <a:xfrm>
            <a:off x="5070848" y="3803624"/>
            <a:ext cx="25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17" name="Google Shape;717;p62"/>
          <p:cNvSpPr txBox="1">
            <a:spLocks noGrp="1"/>
          </p:cNvSpPr>
          <p:nvPr>
            <p:ph type="subTitle" idx="2"/>
          </p:nvPr>
        </p:nvSpPr>
        <p:spPr>
          <a:xfrm>
            <a:off x="1487382" y="3803624"/>
            <a:ext cx="25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Discussion of biodiversity</a:t>
            </a:r>
            <a:endParaRPr/>
          </a:p>
        </p:txBody>
      </p:sp>
      <p:sp>
        <p:nvSpPr>
          <p:cNvPr id="723" name="Google Shape;723;p63"/>
          <p:cNvSpPr txBox="1"/>
          <p:nvPr/>
        </p:nvSpPr>
        <p:spPr>
          <a:xfrm>
            <a:off x="716625" y="1696100"/>
            <a:ext cx="4144500" cy="290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Palanquin"/>
                <a:ea typeface="Palanquin"/>
                <a:cs typeface="Palanquin"/>
                <a:sym typeface="Palanquin"/>
              </a:rPr>
              <a:t>Despite being red, Mars is actually a cold place. It's full of iron oxide dust, which gives the planet its reddish cast. Earth is the third planet from the Sun and the only one that harbors life in the Solar System. We all live on this planet:</a:t>
            </a:r>
            <a:endParaRPr>
              <a:solidFill>
                <a:schemeClr val="dk1"/>
              </a:solidFill>
              <a:latin typeface="Palanquin"/>
              <a:ea typeface="Palanquin"/>
              <a:cs typeface="Palanquin"/>
              <a:sym typeface="Palanquin"/>
            </a:endParaRPr>
          </a:p>
          <a:p>
            <a:pPr marL="457200" lvl="0" indent="-317500" algn="l" rtl="0">
              <a:lnSpc>
                <a:spcPct val="115000"/>
              </a:lnSpc>
              <a:spcBef>
                <a:spcPts val="1000"/>
              </a:spcBef>
              <a:spcAft>
                <a:spcPts val="0"/>
              </a:spcAft>
              <a:buClr>
                <a:schemeClr val="dk1"/>
              </a:buClr>
              <a:buSzPts val="1400"/>
              <a:buFont typeface="Palanquin"/>
              <a:buChar char="●"/>
            </a:pPr>
            <a:r>
              <a:rPr lang="en">
                <a:solidFill>
                  <a:schemeClr val="dk1"/>
                </a:solidFill>
                <a:latin typeface="Palanquin"/>
                <a:ea typeface="Palanquin"/>
                <a:cs typeface="Palanquin"/>
                <a:sym typeface="Palanquin"/>
              </a:rPr>
              <a:t>Ceres is located in the main asteroid belt</a:t>
            </a:r>
            <a:endParaRPr>
              <a:solidFill>
                <a:schemeClr val="dk1"/>
              </a:solidFill>
              <a:latin typeface="Palanquin"/>
              <a:ea typeface="Palanquin"/>
              <a:cs typeface="Palanquin"/>
              <a:sym typeface="Palanquin"/>
            </a:endParaRPr>
          </a:p>
          <a:p>
            <a:pPr marL="457200" lvl="0" indent="-317500" algn="l" rtl="0">
              <a:lnSpc>
                <a:spcPct val="115000"/>
              </a:lnSpc>
              <a:spcBef>
                <a:spcPts val="1000"/>
              </a:spcBef>
              <a:spcAft>
                <a:spcPts val="0"/>
              </a:spcAft>
              <a:buClr>
                <a:schemeClr val="dk1"/>
              </a:buClr>
              <a:buSzPts val="1400"/>
              <a:buFont typeface="Palanquin"/>
              <a:buChar char="●"/>
            </a:pPr>
            <a:r>
              <a:rPr lang="en">
                <a:solidFill>
                  <a:schemeClr val="dk1"/>
                </a:solidFill>
                <a:latin typeface="Palanquin"/>
                <a:ea typeface="Palanquin"/>
                <a:cs typeface="Palanquin"/>
                <a:sym typeface="Palanquin"/>
              </a:rPr>
              <a:t>The Moon is Earth’s natural satellite</a:t>
            </a:r>
            <a:endParaRPr>
              <a:solidFill>
                <a:schemeClr val="dk1"/>
              </a:solidFill>
              <a:latin typeface="Palanquin"/>
              <a:ea typeface="Palanquin"/>
              <a:cs typeface="Palanquin"/>
              <a:sym typeface="Palanquin"/>
            </a:endParaRPr>
          </a:p>
          <a:p>
            <a:pPr marL="457200" lvl="0" indent="-317500" algn="l" rtl="0">
              <a:lnSpc>
                <a:spcPct val="115000"/>
              </a:lnSpc>
              <a:spcBef>
                <a:spcPts val="1000"/>
              </a:spcBef>
              <a:spcAft>
                <a:spcPts val="0"/>
              </a:spcAft>
              <a:buClr>
                <a:schemeClr val="dk1"/>
              </a:buClr>
              <a:buSzPts val="1400"/>
              <a:buFont typeface="Palanquin"/>
              <a:buChar char="●"/>
            </a:pPr>
            <a:r>
              <a:rPr lang="en">
                <a:solidFill>
                  <a:schemeClr val="dk1"/>
                </a:solidFill>
                <a:latin typeface="Palanquin"/>
                <a:ea typeface="Palanquin"/>
                <a:cs typeface="Palanquin"/>
                <a:sym typeface="Palanquin"/>
              </a:rPr>
              <a:t>Neptune is very far from the Sun</a:t>
            </a:r>
            <a:endParaRPr>
              <a:solidFill>
                <a:schemeClr val="dk1"/>
              </a:solidFill>
              <a:latin typeface="Palanquin"/>
              <a:ea typeface="Palanquin"/>
              <a:cs typeface="Palanquin"/>
              <a:sym typeface="Palanquin"/>
            </a:endParaRPr>
          </a:p>
          <a:p>
            <a:pPr marL="457200" lvl="0" indent="-317500" algn="l" rtl="0">
              <a:lnSpc>
                <a:spcPct val="115000"/>
              </a:lnSpc>
              <a:spcBef>
                <a:spcPts val="1000"/>
              </a:spcBef>
              <a:spcAft>
                <a:spcPts val="1000"/>
              </a:spcAft>
              <a:buClr>
                <a:schemeClr val="dk1"/>
              </a:buClr>
              <a:buSzPts val="1400"/>
              <a:buFont typeface="Palanquin"/>
              <a:buChar char="●"/>
            </a:pPr>
            <a:r>
              <a:rPr lang="en">
                <a:solidFill>
                  <a:schemeClr val="dk1"/>
                </a:solidFill>
                <a:latin typeface="Palanquin"/>
                <a:ea typeface="Palanquin"/>
                <a:cs typeface="Palanquin"/>
                <a:sym typeface="Palanquin"/>
              </a:rPr>
              <a:t>Pluto is now considered a dwarf planet</a:t>
            </a:r>
            <a:endParaRPr>
              <a:solidFill>
                <a:schemeClr val="dk1"/>
              </a:solidFill>
              <a:latin typeface="Palanquin"/>
              <a:ea typeface="Palanquin"/>
              <a:cs typeface="Palanquin"/>
              <a:sym typeface="Palanquin"/>
            </a:endParaRPr>
          </a:p>
        </p:txBody>
      </p:sp>
      <p:sp>
        <p:nvSpPr>
          <p:cNvPr id="724" name="Google Shape;724;p63"/>
          <p:cNvSpPr txBox="1"/>
          <p:nvPr/>
        </p:nvSpPr>
        <p:spPr>
          <a:xfrm>
            <a:off x="716613" y="1292900"/>
            <a:ext cx="4144500" cy="479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rgbClr val="000000"/>
              </a:buClr>
              <a:buSzPts val="1100"/>
              <a:buFont typeface="Arial"/>
              <a:buNone/>
            </a:pPr>
            <a:r>
              <a:rPr lang="en" sz="2400" b="1">
                <a:solidFill>
                  <a:schemeClr val="dk1"/>
                </a:solidFill>
                <a:latin typeface="El Messiri"/>
                <a:ea typeface="El Messiri"/>
                <a:cs typeface="El Messiri"/>
                <a:sym typeface="El Messiri"/>
              </a:rPr>
              <a:t>Mars &amp; Earth</a:t>
            </a:r>
            <a:endParaRPr sz="2400" b="1">
              <a:solidFill>
                <a:schemeClr val="dk1"/>
              </a:solidFill>
              <a:latin typeface="El Messiri"/>
              <a:ea typeface="El Messiri"/>
              <a:cs typeface="El Messiri"/>
              <a:sym typeface="El Messiri"/>
            </a:endParaRPr>
          </a:p>
        </p:txBody>
      </p:sp>
      <p:sp>
        <p:nvSpPr>
          <p:cNvPr id="725" name="Google Shape;725;p63"/>
          <p:cNvSpPr/>
          <p:nvPr/>
        </p:nvSpPr>
        <p:spPr>
          <a:xfrm>
            <a:off x="5126188" y="1292899"/>
            <a:ext cx="522300" cy="522300"/>
          </a:xfrm>
          <a:prstGeom prst="ellipse">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a:solidFill>
                  <a:schemeClr val="dk1"/>
                </a:solidFill>
                <a:latin typeface="El Messiri"/>
                <a:ea typeface="El Messiri"/>
                <a:cs typeface="El Messiri"/>
                <a:sym typeface="El Messiri"/>
              </a:rPr>
              <a:t>1</a:t>
            </a:r>
            <a:endParaRPr sz="1500">
              <a:solidFill>
                <a:schemeClr val="dk1"/>
              </a:solidFill>
              <a:latin typeface="El Messiri"/>
              <a:ea typeface="El Messiri"/>
              <a:cs typeface="El Messiri"/>
              <a:sym typeface="El Messiri"/>
            </a:endParaRPr>
          </a:p>
        </p:txBody>
      </p:sp>
      <p:sp>
        <p:nvSpPr>
          <p:cNvPr id="726" name="Google Shape;726;p63"/>
          <p:cNvSpPr/>
          <p:nvPr/>
        </p:nvSpPr>
        <p:spPr>
          <a:xfrm>
            <a:off x="5126196" y="2878749"/>
            <a:ext cx="522300" cy="522300"/>
          </a:xfrm>
          <a:prstGeom prst="ellipse">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a:solidFill>
                  <a:schemeClr val="dk1"/>
                </a:solidFill>
                <a:latin typeface="El Messiri"/>
                <a:ea typeface="El Messiri"/>
                <a:cs typeface="El Messiri"/>
                <a:sym typeface="El Messiri"/>
              </a:rPr>
              <a:t>2</a:t>
            </a:r>
            <a:endParaRPr sz="1500">
              <a:solidFill>
                <a:schemeClr val="dk1"/>
              </a:solidFill>
              <a:latin typeface="El Messiri"/>
              <a:ea typeface="El Messiri"/>
              <a:cs typeface="El Messiri"/>
              <a:sym typeface="El Messiri"/>
            </a:endParaRPr>
          </a:p>
        </p:txBody>
      </p:sp>
      <p:sp>
        <p:nvSpPr>
          <p:cNvPr id="727" name="Google Shape;727;p63"/>
          <p:cNvSpPr txBox="1"/>
          <p:nvPr/>
        </p:nvSpPr>
        <p:spPr>
          <a:xfrm>
            <a:off x="5648499" y="1322250"/>
            <a:ext cx="2646000" cy="479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rgbClr val="000000"/>
              </a:buClr>
              <a:buSzPts val="1100"/>
              <a:buFont typeface="Arial"/>
              <a:buNone/>
            </a:pPr>
            <a:r>
              <a:rPr lang="en" sz="2400" b="1">
                <a:solidFill>
                  <a:schemeClr val="dk1"/>
                </a:solidFill>
                <a:latin typeface="El Messiri"/>
                <a:ea typeface="El Messiri"/>
                <a:cs typeface="El Messiri"/>
                <a:sym typeface="El Messiri"/>
              </a:rPr>
              <a:t>Discussion 1</a:t>
            </a:r>
            <a:endParaRPr sz="2400" b="1">
              <a:solidFill>
                <a:schemeClr val="dk1"/>
              </a:solidFill>
              <a:latin typeface="El Messiri"/>
              <a:ea typeface="El Messiri"/>
              <a:cs typeface="El Messiri"/>
              <a:sym typeface="El Messiri"/>
            </a:endParaRPr>
          </a:p>
        </p:txBody>
      </p:sp>
      <p:sp>
        <p:nvSpPr>
          <p:cNvPr id="728" name="Google Shape;728;p63"/>
          <p:cNvSpPr txBox="1"/>
          <p:nvPr/>
        </p:nvSpPr>
        <p:spPr>
          <a:xfrm>
            <a:off x="5648499" y="1725449"/>
            <a:ext cx="2646000" cy="117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Palanquin"/>
                <a:ea typeface="Palanquin"/>
                <a:cs typeface="Palanquin"/>
                <a:sym typeface="Palanquin"/>
              </a:rPr>
              <a:t>Mercury is the closest planet to the Sun and the smallest one in the Solar System—it’s only a bit larger than the Moon</a:t>
            </a:r>
            <a:endParaRPr>
              <a:solidFill>
                <a:schemeClr val="dk1"/>
              </a:solidFill>
              <a:latin typeface="Palanquin"/>
              <a:ea typeface="Palanquin"/>
              <a:cs typeface="Palanquin"/>
              <a:sym typeface="Palanquin"/>
            </a:endParaRPr>
          </a:p>
        </p:txBody>
      </p:sp>
      <p:sp>
        <p:nvSpPr>
          <p:cNvPr id="729" name="Google Shape;729;p63"/>
          <p:cNvSpPr txBox="1"/>
          <p:nvPr/>
        </p:nvSpPr>
        <p:spPr>
          <a:xfrm>
            <a:off x="5648499" y="3021500"/>
            <a:ext cx="2646000" cy="479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400" b="1">
                <a:solidFill>
                  <a:schemeClr val="dk1"/>
                </a:solidFill>
                <a:latin typeface="El Messiri"/>
                <a:ea typeface="El Messiri"/>
                <a:cs typeface="El Messiri"/>
                <a:sym typeface="El Messiri"/>
              </a:rPr>
              <a:t>Discussion 2</a:t>
            </a:r>
            <a:endParaRPr sz="2400" b="1">
              <a:solidFill>
                <a:schemeClr val="dk1"/>
              </a:solidFill>
              <a:latin typeface="El Messiri"/>
              <a:ea typeface="El Messiri"/>
              <a:cs typeface="El Messiri"/>
              <a:sym typeface="El Messiri"/>
            </a:endParaRPr>
          </a:p>
        </p:txBody>
      </p:sp>
      <p:sp>
        <p:nvSpPr>
          <p:cNvPr id="730" name="Google Shape;730;p63"/>
          <p:cNvSpPr txBox="1"/>
          <p:nvPr/>
        </p:nvSpPr>
        <p:spPr>
          <a:xfrm>
            <a:off x="5648499" y="3424700"/>
            <a:ext cx="2646000" cy="117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Palanquin"/>
                <a:ea typeface="Palanquin"/>
                <a:cs typeface="Palanquin"/>
                <a:sym typeface="Palanquin"/>
              </a:rPr>
              <a:t>Venus has a beautiful name and is the second planet from the Sun. It’s terribly hot—even hotter than Mercury</a:t>
            </a:r>
            <a:endParaRPr>
              <a:solidFill>
                <a:schemeClr val="dk1"/>
              </a:solidFill>
              <a:latin typeface="Palanquin"/>
              <a:ea typeface="Palanquin"/>
              <a:cs typeface="Palanquin"/>
              <a:sym typeface="Palanqui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Exploring subaquatic life</a:t>
            </a:r>
            <a:endParaRPr/>
          </a:p>
        </p:txBody>
      </p:sp>
      <p:sp>
        <p:nvSpPr>
          <p:cNvPr id="736" name="Google Shape;736;p64"/>
          <p:cNvSpPr/>
          <p:nvPr/>
        </p:nvSpPr>
        <p:spPr>
          <a:xfrm>
            <a:off x="3255300" y="1476800"/>
            <a:ext cx="2633400" cy="4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El Messiri"/>
                <a:ea typeface="El Messiri"/>
                <a:cs typeface="El Messiri"/>
                <a:sym typeface="El Messiri"/>
              </a:rPr>
              <a:t>Earth</a:t>
            </a:r>
            <a:endParaRPr sz="2400" b="1">
              <a:solidFill>
                <a:schemeClr val="dk1"/>
              </a:solidFill>
              <a:latin typeface="El Messiri"/>
              <a:ea typeface="El Messiri"/>
              <a:cs typeface="El Messiri"/>
              <a:sym typeface="El Messiri"/>
            </a:endParaRPr>
          </a:p>
        </p:txBody>
      </p:sp>
      <p:sp>
        <p:nvSpPr>
          <p:cNvPr id="737" name="Google Shape;737;p64"/>
          <p:cNvSpPr/>
          <p:nvPr/>
        </p:nvSpPr>
        <p:spPr>
          <a:xfrm>
            <a:off x="3519451" y="3234925"/>
            <a:ext cx="2105100" cy="1107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Palanquin"/>
                <a:ea typeface="Palanquin"/>
                <a:cs typeface="Palanquin"/>
                <a:sym typeface="Palanquin"/>
              </a:rPr>
              <a:t>Despite being red, Mars is actually a cold place. It’s full of iron oxide dust</a:t>
            </a:r>
            <a:endParaRPr>
              <a:solidFill>
                <a:schemeClr val="dk1"/>
              </a:solidFill>
              <a:latin typeface="Palanquin"/>
              <a:ea typeface="Palanquin"/>
              <a:cs typeface="Palanquin"/>
              <a:sym typeface="Palanquin"/>
            </a:endParaRPr>
          </a:p>
        </p:txBody>
      </p:sp>
      <p:sp>
        <p:nvSpPr>
          <p:cNvPr id="738" name="Google Shape;738;p64"/>
          <p:cNvSpPr/>
          <p:nvPr/>
        </p:nvSpPr>
        <p:spPr>
          <a:xfrm>
            <a:off x="913250" y="3234925"/>
            <a:ext cx="2105100" cy="1107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Palanquin"/>
                <a:ea typeface="Palanquin"/>
                <a:cs typeface="Palanquin"/>
                <a:sym typeface="Palanquin"/>
              </a:rPr>
              <a:t>Mercury is the closest planet to the Sun and the smallest one in the Solar System</a:t>
            </a:r>
            <a:endParaRPr>
              <a:solidFill>
                <a:schemeClr val="dk1"/>
              </a:solidFill>
              <a:latin typeface="Palanquin"/>
              <a:ea typeface="Palanquin"/>
              <a:cs typeface="Palanquin"/>
              <a:sym typeface="Palanquin"/>
            </a:endParaRPr>
          </a:p>
        </p:txBody>
      </p:sp>
      <p:sp>
        <p:nvSpPr>
          <p:cNvPr id="739" name="Google Shape;739;p64"/>
          <p:cNvSpPr/>
          <p:nvPr/>
        </p:nvSpPr>
        <p:spPr>
          <a:xfrm>
            <a:off x="6125651" y="3234925"/>
            <a:ext cx="2105100" cy="1107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Palanquin"/>
                <a:ea typeface="Palanquin"/>
                <a:cs typeface="Palanquin"/>
                <a:sym typeface="Palanquin"/>
              </a:rPr>
              <a:t>Venus has a very beautiful name and is the second planet from the Sun</a:t>
            </a:r>
            <a:endParaRPr>
              <a:solidFill>
                <a:schemeClr val="dk1"/>
              </a:solidFill>
              <a:latin typeface="Palanquin"/>
              <a:ea typeface="Palanquin"/>
              <a:cs typeface="Palanquin"/>
              <a:sym typeface="Palanquin"/>
            </a:endParaRPr>
          </a:p>
        </p:txBody>
      </p:sp>
      <p:cxnSp>
        <p:nvCxnSpPr>
          <p:cNvPr id="740" name="Google Shape;740;p64"/>
          <p:cNvCxnSpPr>
            <a:stCxn id="736" idx="2"/>
            <a:endCxn id="741" idx="0"/>
          </p:cNvCxnSpPr>
          <p:nvPr/>
        </p:nvCxnSpPr>
        <p:spPr>
          <a:xfrm rot="5400000">
            <a:off x="2964750" y="956750"/>
            <a:ext cx="608400" cy="2606100"/>
          </a:xfrm>
          <a:prstGeom prst="bentConnector3">
            <a:avLst>
              <a:gd name="adj1" fmla="val 49996"/>
            </a:avLst>
          </a:prstGeom>
          <a:noFill/>
          <a:ln w="9525" cap="flat" cmpd="sng">
            <a:solidFill>
              <a:schemeClr val="dk1"/>
            </a:solidFill>
            <a:prstDash val="solid"/>
            <a:round/>
            <a:headEnd type="none" w="med" len="med"/>
            <a:tailEnd type="none" w="med" len="med"/>
          </a:ln>
        </p:spPr>
      </p:cxnSp>
      <p:cxnSp>
        <p:nvCxnSpPr>
          <p:cNvPr id="742" name="Google Shape;742;p64"/>
          <p:cNvCxnSpPr>
            <a:stCxn id="736" idx="2"/>
            <a:endCxn id="743" idx="0"/>
          </p:cNvCxnSpPr>
          <p:nvPr/>
        </p:nvCxnSpPr>
        <p:spPr>
          <a:xfrm rot="-5400000" flipH="1">
            <a:off x="4268100" y="2259500"/>
            <a:ext cx="608400" cy="600"/>
          </a:xfrm>
          <a:prstGeom prst="bentConnector3">
            <a:avLst>
              <a:gd name="adj1" fmla="val 49996"/>
            </a:avLst>
          </a:prstGeom>
          <a:noFill/>
          <a:ln w="9525" cap="flat" cmpd="sng">
            <a:solidFill>
              <a:schemeClr val="dk1"/>
            </a:solidFill>
            <a:prstDash val="solid"/>
            <a:round/>
            <a:headEnd type="none" w="med" len="med"/>
            <a:tailEnd type="none" w="med" len="med"/>
          </a:ln>
        </p:spPr>
      </p:cxnSp>
      <p:cxnSp>
        <p:nvCxnSpPr>
          <p:cNvPr id="744" name="Google Shape;744;p64"/>
          <p:cNvCxnSpPr>
            <a:stCxn id="736" idx="2"/>
            <a:endCxn id="745" idx="0"/>
          </p:cNvCxnSpPr>
          <p:nvPr/>
        </p:nvCxnSpPr>
        <p:spPr>
          <a:xfrm rot="-5400000" flipH="1">
            <a:off x="5570850" y="956750"/>
            <a:ext cx="608400" cy="2606100"/>
          </a:xfrm>
          <a:prstGeom prst="bentConnector3">
            <a:avLst>
              <a:gd name="adj1" fmla="val 49996"/>
            </a:avLst>
          </a:prstGeom>
          <a:noFill/>
          <a:ln w="9525" cap="flat" cmpd="sng">
            <a:solidFill>
              <a:schemeClr val="dk1"/>
            </a:solidFill>
            <a:prstDash val="solid"/>
            <a:round/>
            <a:headEnd type="none" w="med" len="med"/>
            <a:tailEnd type="none" w="med" len="med"/>
          </a:ln>
        </p:spPr>
      </p:cxnSp>
      <p:sp>
        <p:nvSpPr>
          <p:cNvPr id="741" name="Google Shape;741;p64"/>
          <p:cNvSpPr txBox="1"/>
          <p:nvPr/>
        </p:nvSpPr>
        <p:spPr>
          <a:xfrm>
            <a:off x="913238" y="2563950"/>
            <a:ext cx="2105100" cy="603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El Messiri"/>
                <a:ea typeface="El Messiri"/>
                <a:cs typeface="El Messiri"/>
                <a:sym typeface="El Messiri"/>
              </a:rPr>
              <a:t>Mercury</a:t>
            </a:r>
            <a:endParaRPr sz="2400" b="1">
              <a:solidFill>
                <a:schemeClr val="dk1"/>
              </a:solidFill>
              <a:latin typeface="El Messiri"/>
              <a:ea typeface="El Messiri"/>
              <a:cs typeface="El Messiri"/>
              <a:sym typeface="El Messiri"/>
            </a:endParaRPr>
          </a:p>
        </p:txBody>
      </p:sp>
      <p:sp>
        <p:nvSpPr>
          <p:cNvPr id="743" name="Google Shape;743;p64"/>
          <p:cNvSpPr txBox="1"/>
          <p:nvPr/>
        </p:nvSpPr>
        <p:spPr>
          <a:xfrm>
            <a:off x="3519445" y="2563950"/>
            <a:ext cx="2105100" cy="603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El Messiri"/>
                <a:ea typeface="El Messiri"/>
                <a:cs typeface="El Messiri"/>
                <a:sym typeface="El Messiri"/>
              </a:rPr>
              <a:t>Mars</a:t>
            </a:r>
            <a:endParaRPr sz="2400" b="1">
              <a:solidFill>
                <a:schemeClr val="dk1"/>
              </a:solidFill>
              <a:latin typeface="El Messiri"/>
              <a:ea typeface="El Messiri"/>
              <a:cs typeface="El Messiri"/>
              <a:sym typeface="El Messiri"/>
            </a:endParaRPr>
          </a:p>
        </p:txBody>
      </p:sp>
      <p:sp>
        <p:nvSpPr>
          <p:cNvPr id="745" name="Google Shape;745;p64"/>
          <p:cNvSpPr txBox="1"/>
          <p:nvPr/>
        </p:nvSpPr>
        <p:spPr>
          <a:xfrm>
            <a:off x="6125652" y="2563950"/>
            <a:ext cx="2105100" cy="603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El Messiri"/>
                <a:ea typeface="El Messiri"/>
                <a:cs typeface="El Messiri"/>
                <a:sym typeface="El Messiri"/>
              </a:rPr>
              <a:t>Venus</a:t>
            </a:r>
            <a:endParaRPr sz="2400" b="1">
              <a:solidFill>
                <a:schemeClr val="dk1"/>
              </a:solidFill>
              <a:latin typeface="El Messiri"/>
              <a:ea typeface="El Messiri"/>
              <a:cs typeface="El Messiri"/>
              <a:sym typeface="El Messi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Diversity in rivers and lakes</a:t>
            </a:r>
            <a:endParaRPr/>
          </a:p>
        </p:txBody>
      </p:sp>
      <p:sp>
        <p:nvSpPr>
          <p:cNvPr id="751" name="Google Shape;751;p65"/>
          <p:cNvSpPr txBox="1"/>
          <p:nvPr/>
        </p:nvSpPr>
        <p:spPr>
          <a:xfrm>
            <a:off x="6219842" y="2831851"/>
            <a:ext cx="2209200" cy="63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Palanquin"/>
                <a:ea typeface="Palanquin"/>
                <a:cs typeface="Palanquin"/>
                <a:sym typeface="Palanquin"/>
              </a:rPr>
              <a:t>Venus has extremely high temperatures</a:t>
            </a:r>
            <a:endParaRPr>
              <a:solidFill>
                <a:schemeClr val="dk1"/>
              </a:solidFill>
              <a:latin typeface="Palanquin"/>
              <a:ea typeface="Palanquin"/>
              <a:cs typeface="Palanquin"/>
              <a:sym typeface="Palanquin"/>
            </a:endParaRPr>
          </a:p>
        </p:txBody>
      </p:sp>
      <p:sp>
        <p:nvSpPr>
          <p:cNvPr id="752" name="Google Shape;752;p65"/>
          <p:cNvSpPr txBox="1"/>
          <p:nvPr/>
        </p:nvSpPr>
        <p:spPr>
          <a:xfrm>
            <a:off x="6213109" y="1700538"/>
            <a:ext cx="2209200" cy="63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Palanquin"/>
                <a:ea typeface="Palanquin"/>
                <a:cs typeface="Palanquin"/>
                <a:sym typeface="Palanquin"/>
              </a:rPr>
              <a:t>Neptune is the farthest planet from the Sun</a:t>
            </a:r>
            <a:endParaRPr>
              <a:solidFill>
                <a:schemeClr val="dk1"/>
              </a:solidFill>
              <a:latin typeface="Palanquin"/>
              <a:ea typeface="Palanquin"/>
              <a:cs typeface="Palanquin"/>
              <a:sym typeface="Palanquin"/>
            </a:endParaRPr>
          </a:p>
        </p:txBody>
      </p:sp>
      <p:sp>
        <p:nvSpPr>
          <p:cNvPr id="753" name="Google Shape;753;p65"/>
          <p:cNvSpPr txBox="1"/>
          <p:nvPr/>
        </p:nvSpPr>
        <p:spPr>
          <a:xfrm>
            <a:off x="6219837" y="3913075"/>
            <a:ext cx="2209200" cy="63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Palanquin"/>
                <a:ea typeface="Palanquin"/>
                <a:cs typeface="Palanquin"/>
                <a:sym typeface="Palanquin"/>
              </a:rPr>
              <a:t>Mercury is the closest planet to the Sun</a:t>
            </a:r>
            <a:endParaRPr>
              <a:solidFill>
                <a:schemeClr val="dk1"/>
              </a:solidFill>
              <a:latin typeface="Palanquin"/>
              <a:ea typeface="Palanquin"/>
              <a:cs typeface="Palanquin"/>
              <a:sym typeface="Palanquin"/>
            </a:endParaRPr>
          </a:p>
        </p:txBody>
      </p:sp>
      <p:sp>
        <p:nvSpPr>
          <p:cNvPr id="754" name="Google Shape;754;p65"/>
          <p:cNvSpPr txBox="1"/>
          <p:nvPr/>
        </p:nvSpPr>
        <p:spPr>
          <a:xfrm>
            <a:off x="6224180" y="2491650"/>
            <a:ext cx="2200800" cy="492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400" b="1">
                <a:solidFill>
                  <a:schemeClr val="dk1"/>
                </a:solidFill>
                <a:latin typeface="El Messiri"/>
                <a:ea typeface="El Messiri"/>
                <a:cs typeface="El Messiri"/>
                <a:sym typeface="El Messiri"/>
              </a:rPr>
              <a:t>Venus</a:t>
            </a:r>
            <a:endParaRPr sz="2400" b="1">
              <a:solidFill>
                <a:schemeClr val="dk1"/>
              </a:solidFill>
              <a:latin typeface="El Messiri"/>
              <a:ea typeface="El Messiri"/>
              <a:cs typeface="El Messiri"/>
              <a:sym typeface="El Messiri"/>
            </a:endParaRPr>
          </a:p>
        </p:txBody>
      </p:sp>
      <p:sp>
        <p:nvSpPr>
          <p:cNvPr id="755" name="Google Shape;755;p65"/>
          <p:cNvSpPr txBox="1"/>
          <p:nvPr/>
        </p:nvSpPr>
        <p:spPr>
          <a:xfrm>
            <a:off x="6217448" y="1372350"/>
            <a:ext cx="2200800" cy="492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400" b="1">
                <a:solidFill>
                  <a:schemeClr val="dk1"/>
                </a:solidFill>
                <a:latin typeface="El Messiri"/>
                <a:ea typeface="El Messiri"/>
                <a:cs typeface="El Messiri"/>
                <a:sym typeface="El Messiri"/>
              </a:rPr>
              <a:t>Neptune</a:t>
            </a:r>
            <a:endParaRPr sz="2400" b="1">
              <a:solidFill>
                <a:schemeClr val="dk1"/>
              </a:solidFill>
              <a:latin typeface="El Messiri"/>
              <a:ea typeface="El Messiri"/>
              <a:cs typeface="El Messiri"/>
              <a:sym typeface="El Messiri"/>
            </a:endParaRPr>
          </a:p>
        </p:txBody>
      </p:sp>
      <p:sp>
        <p:nvSpPr>
          <p:cNvPr id="756" name="Google Shape;756;p65"/>
          <p:cNvSpPr txBox="1"/>
          <p:nvPr/>
        </p:nvSpPr>
        <p:spPr>
          <a:xfrm>
            <a:off x="6224175" y="3572875"/>
            <a:ext cx="2200800" cy="492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400" b="1">
                <a:solidFill>
                  <a:schemeClr val="dk1"/>
                </a:solidFill>
                <a:latin typeface="El Messiri"/>
                <a:ea typeface="El Messiri"/>
                <a:cs typeface="El Messiri"/>
                <a:sym typeface="El Messiri"/>
              </a:rPr>
              <a:t>Mercury</a:t>
            </a:r>
            <a:endParaRPr sz="2400" b="1">
              <a:solidFill>
                <a:schemeClr val="dk1"/>
              </a:solidFill>
              <a:latin typeface="El Messiri"/>
              <a:ea typeface="El Messiri"/>
              <a:cs typeface="El Messiri"/>
              <a:sym typeface="El Messiri"/>
            </a:endParaRPr>
          </a:p>
        </p:txBody>
      </p:sp>
      <p:sp>
        <p:nvSpPr>
          <p:cNvPr id="757" name="Google Shape;757;p65"/>
          <p:cNvSpPr txBox="1"/>
          <p:nvPr/>
        </p:nvSpPr>
        <p:spPr>
          <a:xfrm>
            <a:off x="714950" y="1644475"/>
            <a:ext cx="920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El Messiri"/>
                <a:ea typeface="El Messiri"/>
                <a:cs typeface="El Messiri"/>
                <a:sym typeface="El Messiri"/>
              </a:rPr>
              <a:t>75%</a:t>
            </a:r>
            <a:endParaRPr sz="3000">
              <a:solidFill>
                <a:schemeClr val="dk1"/>
              </a:solidFill>
              <a:latin typeface="El Messiri"/>
              <a:ea typeface="El Messiri"/>
              <a:cs typeface="El Messiri"/>
              <a:sym typeface="El Messiri"/>
            </a:endParaRPr>
          </a:p>
        </p:txBody>
      </p:sp>
      <p:sp>
        <p:nvSpPr>
          <p:cNvPr id="758" name="Google Shape;758;p65"/>
          <p:cNvSpPr txBox="1"/>
          <p:nvPr/>
        </p:nvSpPr>
        <p:spPr>
          <a:xfrm>
            <a:off x="717686" y="2755638"/>
            <a:ext cx="920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El Messiri"/>
                <a:ea typeface="El Messiri"/>
                <a:cs typeface="El Messiri"/>
                <a:sym typeface="El Messiri"/>
              </a:rPr>
              <a:t>25%</a:t>
            </a:r>
            <a:endParaRPr sz="3000">
              <a:solidFill>
                <a:schemeClr val="dk1"/>
              </a:solidFill>
              <a:latin typeface="El Messiri"/>
              <a:ea typeface="El Messiri"/>
              <a:cs typeface="El Messiri"/>
              <a:sym typeface="El Messiri"/>
            </a:endParaRPr>
          </a:p>
        </p:txBody>
      </p:sp>
      <p:sp>
        <p:nvSpPr>
          <p:cNvPr id="759" name="Google Shape;759;p65"/>
          <p:cNvSpPr txBox="1"/>
          <p:nvPr/>
        </p:nvSpPr>
        <p:spPr>
          <a:xfrm>
            <a:off x="717686" y="3836875"/>
            <a:ext cx="920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El Messiri"/>
                <a:ea typeface="El Messiri"/>
                <a:cs typeface="El Messiri"/>
                <a:sym typeface="El Messiri"/>
              </a:rPr>
              <a:t>50%</a:t>
            </a:r>
            <a:endParaRPr sz="3000">
              <a:solidFill>
                <a:schemeClr val="dk1"/>
              </a:solidFill>
              <a:latin typeface="El Messiri"/>
              <a:ea typeface="El Messiri"/>
              <a:cs typeface="El Messiri"/>
              <a:sym typeface="El Messiri"/>
            </a:endParaRPr>
          </a:p>
        </p:txBody>
      </p:sp>
      <p:sp>
        <p:nvSpPr>
          <p:cNvPr id="760" name="Google Shape;760;p65"/>
          <p:cNvSpPr/>
          <p:nvPr/>
        </p:nvSpPr>
        <p:spPr>
          <a:xfrm>
            <a:off x="2020580" y="1550563"/>
            <a:ext cx="3807600" cy="63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61" name="Google Shape;761;p65"/>
          <p:cNvSpPr/>
          <p:nvPr/>
        </p:nvSpPr>
        <p:spPr>
          <a:xfrm>
            <a:off x="2024043" y="2661750"/>
            <a:ext cx="3807600" cy="63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62" name="Google Shape;762;p65"/>
          <p:cNvSpPr/>
          <p:nvPr/>
        </p:nvSpPr>
        <p:spPr>
          <a:xfrm>
            <a:off x="2024043" y="3742975"/>
            <a:ext cx="3807600" cy="63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63" name="Google Shape;763;p65"/>
          <p:cNvSpPr/>
          <p:nvPr/>
        </p:nvSpPr>
        <p:spPr>
          <a:xfrm>
            <a:off x="2020532" y="1550563"/>
            <a:ext cx="2975400" cy="6354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5"/>
          <p:cNvSpPr/>
          <p:nvPr/>
        </p:nvSpPr>
        <p:spPr>
          <a:xfrm>
            <a:off x="2023987" y="2661750"/>
            <a:ext cx="673800" cy="635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5"/>
          <p:cNvSpPr/>
          <p:nvPr/>
        </p:nvSpPr>
        <p:spPr>
          <a:xfrm>
            <a:off x="2023991" y="3742975"/>
            <a:ext cx="1914300" cy="6354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Rising biodiversity</a:t>
            </a:r>
            <a:endParaRPr/>
          </a:p>
        </p:txBody>
      </p:sp>
      <p:sp>
        <p:nvSpPr>
          <p:cNvPr id="771" name="Google Shape;771;p66"/>
          <p:cNvSpPr txBox="1"/>
          <p:nvPr/>
        </p:nvSpPr>
        <p:spPr>
          <a:xfrm>
            <a:off x="2815200" y="1309025"/>
            <a:ext cx="2125500" cy="664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Palanquin"/>
                <a:ea typeface="Palanquin"/>
                <a:cs typeface="Palanquin"/>
                <a:sym typeface="Palanquin"/>
              </a:rPr>
              <a:t>Mercury is the closest planet to the Sun</a:t>
            </a:r>
            <a:endParaRPr>
              <a:solidFill>
                <a:schemeClr val="dk1"/>
              </a:solidFill>
              <a:latin typeface="Palanquin"/>
              <a:ea typeface="Palanquin"/>
              <a:cs typeface="Palanquin"/>
              <a:sym typeface="Palanquin"/>
            </a:endParaRPr>
          </a:p>
        </p:txBody>
      </p:sp>
      <p:sp>
        <p:nvSpPr>
          <p:cNvPr id="772" name="Google Shape;772;p66"/>
          <p:cNvSpPr txBox="1"/>
          <p:nvPr/>
        </p:nvSpPr>
        <p:spPr>
          <a:xfrm>
            <a:off x="1092000" y="1344700"/>
            <a:ext cx="1723200" cy="529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a:solidFill>
                  <a:schemeClr val="dk1"/>
                </a:solidFill>
                <a:latin typeface="El Messiri"/>
                <a:ea typeface="El Messiri"/>
                <a:cs typeface="El Messiri"/>
                <a:sym typeface="El Messiri"/>
              </a:rPr>
              <a:t>Mercury</a:t>
            </a:r>
            <a:endParaRPr sz="2200" b="1">
              <a:solidFill>
                <a:schemeClr val="dk1"/>
              </a:solidFill>
              <a:latin typeface="El Messiri"/>
              <a:ea typeface="El Messiri"/>
              <a:cs typeface="El Messiri"/>
              <a:sym typeface="El Messiri"/>
            </a:endParaRPr>
          </a:p>
        </p:txBody>
      </p:sp>
      <p:sp>
        <p:nvSpPr>
          <p:cNvPr id="773" name="Google Shape;773;p66"/>
          <p:cNvSpPr txBox="1"/>
          <p:nvPr/>
        </p:nvSpPr>
        <p:spPr>
          <a:xfrm>
            <a:off x="3978558" y="2117275"/>
            <a:ext cx="2125500" cy="664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Palanquin"/>
                <a:ea typeface="Palanquin"/>
                <a:cs typeface="Palanquin"/>
                <a:sym typeface="Palanquin"/>
              </a:rPr>
              <a:t>Venus is the second planet from the Sun</a:t>
            </a:r>
            <a:endParaRPr>
              <a:solidFill>
                <a:schemeClr val="dk1"/>
              </a:solidFill>
              <a:latin typeface="Palanquin"/>
              <a:ea typeface="Palanquin"/>
              <a:cs typeface="Palanquin"/>
              <a:sym typeface="Palanquin"/>
            </a:endParaRPr>
          </a:p>
        </p:txBody>
      </p:sp>
      <p:sp>
        <p:nvSpPr>
          <p:cNvPr id="774" name="Google Shape;774;p66"/>
          <p:cNvSpPr txBox="1"/>
          <p:nvPr/>
        </p:nvSpPr>
        <p:spPr>
          <a:xfrm>
            <a:off x="2255358" y="2184500"/>
            <a:ext cx="1723200" cy="529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a:solidFill>
                  <a:schemeClr val="dk1"/>
                </a:solidFill>
                <a:latin typeface="El Messiri"/>
                <a:ea typeface="El Messiri"/>
                <a:cs typeface="El Messiri"/>
                <a:sym typeface="El Messiri"/>
              </a:rPr>
              <a:t>Venus</a:t>
            </a:r>
            <a:endParaRPr sz="2200" b="1">
              <a:solidFill>
                <a:schemeClr val="dk1"/>
              </a:solidFill>
              <a:latin typeface="El Messiri"/>
              <a:ea typeface="El Messiri"/>
              <a:cs typeface="El Messiri"/>
              <a:sym typeface="El Messiri"/>
            </a:endParaRPr>
          </a:p>
        </p:txBody>
      </p:sp>
      <p:sp>
        <p:nvSpPr>
          <p:cNvPr id="775" name="Google Shape;775;p66"/>
          <p:cNvSpPr txBox="1"/>
          <p:nvPr/>
        </p:nvSpPr>
        <p:spPr>
          <a:xfrm>
            <a:off x="5141917" y="2957075"/>
            <a:ext cx="2125500" cy="664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Palanquin"/>
                <a:ea typeface="Palanquin"/>
                <a:cs typeface="Palanquin"/>
                <a:sym typeface="Palanquin"/>
              </a:rPr>
              <a:t>Despite being red, Mars is a cold place</a:t>
            </a:r>
            <a:endParaRPr>
              <a:solidFill>
                <a:schemeClr val="dk1"/>
              </a:solidFill>
              <a:latin typeface="Palanquin"/>
              <a:ea typeface="Palanquin"/>
              <a:cs typeface="Palanquin"/>
              <a:sym typeface="Palanquin"/>
            </a:endParaRPr>
          </a:p>
        </p:txBody>
      </p:sp>
      <p:sp>
        <p:nvSpPr>
          <p:cNvPr id="776" name="Google Shape;776;p66"/>
          <p:cNvSpPr txBox="1"/>
          <p:nvPr/>
        </p:nvSpPr>
        <p:spPr>
          <a:xfrm>
            <a:off x="3418717" y="3024275"/>
            <a:ext cx="1723200" cy="529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a:solidFill>
                  <a:schemeClr val="dk1"/>
                </a:solidFill>
                <a:latin typeface="El Messiri"/>
                <a:ea typeface="El Messiri"/>
                <a:cs typeface="El Messiri"/>
                <a:sym typeface="El Messiri"/>
              </a:rPr>
              <a:t>Mars</a:t>
            </a:r>
            <a:endParaRPr sz="2200" b="1">
              <a:solidFill>
                <a:schemeClr val="dk1"/>
              </a:solidFill>
              <a:latin typeface="El Messiri"/>
              <a:ea typeface="El Messiri"/>
              <a:cs typeface="El Messiri"/>
              <a:sym typeface="El Messiri"/>
            </a:endParaRPr>
          </a:p>
        </p:txBody>
      </p:sp>
      <p:sp>
        <p:nvSpPr>
          <p:cNvPr id="777" name="Google Shape;777;p66"/>
          <p:cNvSpPr txBox="1"/>
          <p:nvPr/>
        </p:nvSpPr>
        <p:spPr>
          <a:xfrm>
            <a:off x="6305275" y="3796875"/>
            <a:ext cx="2125500" cy="664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Palanquin"/>
                <a:ea typeface="Palanquin"/>
                <a:cs typeface="Palanquin"/>
                <a:sym typeface="Palanquin"/>
              </a:rPr>
              <a:t>It’s the biggest planet in the Solar System</a:t>
            </a:r>
            <a:endParaRPr>
              <a:solidFill>
                <a:schemeClr val="dk1"/>
              </a:solidFill>
              <a:latin typeface="Palanquin"/>
              <a:ea typeface="Palanquin"/>
              <a:cs typeface="Palanquin"/>
              <a:sym typeface="Palanquin"/>
            </a:endParaRPr>
          </a:p>
        </p:txBody>
      </p:sp>
      <p:sp>
        <p:nvSpPr>
          <p:cNvPr id="778" name="Google Shape;778;p66"/>
          <p:cNvSpPr txBox="1"/>
          <p:nvPr/>
        </p:nvSpPr>
        <p:spPr>
          <a:xfrm>
            <a:off x="4582075" y="3864075"/>
            <a:ext cx="1723200" cy="529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a:solidFill>
                  <a:schemeClr val="dk1"/>
                </a:solidFill>
                <a:latin typeface="El Messiri"/>
                <a:ea typeface="El Messiri"/>
                <a:cs typeface="El Messiri"/>
                <a:sym typeface="El Messiri"/>
              </a:rPr>
              <a:t>Jupiter</a:t>
            </a:r>
            <a:endParaRPr sz="2200" b="1">
              <a:solidFill>
                <a:schemeClr val="dk1"/>
              </a:solidFill>
              <a:latin typeface="El Messiri"/>
              <a:ea typeface="El Messiri"/>
              <a:cs typeface="El Messiri"/>
              <a:sym typeface="El Messiri"/>
            </a:endParaRPr>
          </a:p>
        </p:txBody>
      </p:sp>
      <p:cxnSp>
        <p:nvCxnSpPr>
          <p:cNvPr id="779" name="Google Shape;779;p66"/>
          <p:cNvCxnSpPr>
            <a:stCxn id="772" idx="2"/>
            <a:endCxn id="774" idx="1"/>
          </p:cNvCxnSpPr>
          <p:nvPr/>
        </p:nvCxnSpPr>
        <p:spPr>
          <a:xfrm rot="-5400000" flipH="1">
            <a:off x="1817100" y="2011000"/>
            <a:ext cx="574800" cy="301800"/>
          </a:xfrm>
          <a:prstGeom prst="bentConnector2">
            <a:avLst/>
          </a:prstGeom>
          <a:noFill/>
          <a:ln w="9525" cap="flat" cmpd="sng">
            <a:solidFill>
              <a:srgbClr val="1D1B1B"/>
            </a:solidFill>
            <a:prstDash val="solid"/>
            <a:round/>
            <a:headEnd type="none" w="med" len="med"/>
            <a:tailEnd type="none" w="med" len="med"/>
          </a:ln>
        </p:spPr>
      </p:cxnSp>
      <p:cxnSp>
        <p:nvCxnSpPr>
          <p:cNvPr id="780" name="Google Shape;780;p66"/>
          <p:cNvCxnSpPr>
            <a:stCxn id="774" idx="2"/>
            <a:endCxn id="776" idx="1"/>
          </p:cNvCxnSpPr>
          <p:nvPr/>
        </p:nvCxnSpPr>
        <p:spPr>
          <a:xfrm rot="-5400000" flipH="1">
            <a:off x="2980458" y="2850800"/>
            <a:ext cx="574800" cy="301800"/>
          </a:xfrm>
          <a:prstGeom prst="bentConnector2">
            <a:avLst/>
          </a:prstGeom>
          <a:noFill/>
          <a:ln w="9525" cap="flat" cmpd="sng">
            <a:solidFill>
              <a:srgbClr val="1D1B1B"/>
            </a:solidFill>
            <a:prstDash val="solid"/>
            <a:round/>
            <a:headEnd type="none" w="med" len="med"/>
            <a:tailEnd type="none" w="med" len="med"/>
          </a:ln>
        </p:spPr>
      </p:cxnSp>
      <p:cxnSp>
        <p:nvCxnSpPr>
          <p:cNvPr id="781" name="Google Shape;781;p66"/>
          <p:cNvCxnSpPr>
            <a:stCxn id="776" idx="2"/>
            <a:endCxn id="778" idx="1"/>
          </p:cNvCxnSpPr>
          <p:nvPr/>
        </p:nvCxnSpPr>
        <p:spPr>
          <a:xfrm rot="-5400000" flipH="1">
            <a:off x="4143817" y="3690575"/>
            <a:ext cx="574800" cy="301800"/>
          </a:xfrm>
          <a:prstGeom prst="bentConnector2">
            <a:avLst/>
          </a:prstGeom>
          <a:noFill/>
          <a:ln w="9525" cap="flat" cmpd="sng">
            <a:solidFill>
              <a:srgbClr val="1D1B1B"/>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Life in our bodies of water</a:t>
            </a:r>
            <a:endParaRPr/>
          </a:p>
        </p:txBody>
      </p:sp>
      <p:sp>
        <p:nvSpPr>
          <p:cNvPr id="787" name="Google Shape;787;p67"/>
          <p:cNvSpPr txBox="1"/>
          <p:nvPr/>
        </p:nvSpPr>
        <p:spPr>
          <a:xfrm>
            <a:off x="796200" y="1839501"/>
            <a:ext cx="2338800" cy="726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Palanquin"/>
                <a:ea typeface="Palanquin"/>
                <a:cs typeface="Palanquin"/>
                <a:sym typeface="Palanquin"/>
              </a:rPr>
              <a:t>Mercury is the closest planet to the Sun</a:t>
            </a:r>
            <a:endParaRPr>
              <a:solidFill>
                <a:schemeClr val="dk1"/>
              </a:solidFill>
              <a:latin typeface="Palanquin"/>
              <a:ea typeface="Palanquin"/>
              <a:cs typeface="Palanquin"/>
              <a:sym typeface="Palanquin"/>
            </a:endParaRPr>
          </a:p>
        </p:txBody>
      </p:sp>
      <p:sp>
        <p:nvSpPr>
          <p:cNvPr id="788" name="Google Shape;788;p67"/>
          <p:cNvSpPr txBox="1"/>
          <p:nvPr/>
        </p:nvSpPr>
        <p:spPr>
          <a:xfrm>
            <a:off x="796200" y="1364900"/>
            <a:ext cx="2338800" cy="47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El Messiri"/>
                <a:ea typeface="El Messiri"/>
                <a:cs typeface="El Messiri"/>
                <a:sym typeface="El Messiri"/>
              </a:rPr>
              <a:t>First</a:t>
            </a:r>
            <a:endParaRPr sz="2400" b="1">
              <a:solidFill>
                <a:schemeClr val="dk1"/>
              </a:solidFill>
              <a:latin typeface="El Messiri"/>
              <a:ea typeface="El Messiri"/>
              <a:cs typeface="El Messiri"/>
              <a:sym typeface="El Messiri"/>
            </a:endParaRPr>
          </a:p>
        </p:txBody>
      </p:sp>
      <p:sp>
        <p:nvSpPr>
          <p:cNvPr id="789" name="Google Shape;789;p67"/>
          <p:cNvSpPr txBox="1"/>
          <p:nvPr/>
        </p:nvSpPr>
        <p:spPr>
          <a:xfrm>
            <a:off x="3402600" y="1839501"/>
            <a:ext cx="2338800" cy="726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Palanquin"/>
                <a:ea typeface="Palanquin"/>
                <a:cs typeface="Palanquin"/>
                <a:sym typeface="Palanquin"/>
              </a:rPr>
              <a:t>Venus is the second planet from the Sun</a:t>
            </a:r>
            <a:endParaRPr>
              <a:solidFill>
                <a:schemeClr val="dk1"/>
              </a:solidFill>
              <a:latin typeface="Palanquin"/>
              <a:ea typeface="Palanquin"/>
              <a:cs typeface="Palanquin"/>
              <a:sym typeface="Palanquin"/>
            </a:endParaRPr>
          </a:p>
        </p:txBody>
      </p:sp>
      <p:sp>
        <p:nvSpPr>
          <p:cNvPr id="790" name="Google Shape;790;p67"/>
          <p:cNvSpPr txBox="1"/>
          <p:nvPr/>
        </p:nvSpPr>
        <p:spPr>
          <a:xfrm>
            <a:off x="3402600" y="1364900"/>
            <a:ext cx="2338800" cy="47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El Messiri"/>
                <a:ea typeface="El Messiri"/>
                <a:cs typeface="El Messiri"/>
                <a:sym typeface="El Messiri"/>
              </a:rPr>
              <a:t>Next</a:t>
            </a:r>
            <a:endParaRPr sz="2400" b="1">
              <a:solidFill>
                <a:schemeClr val="dk1"/>
              </a:solidFill>
              <a:latin typeface="El Messiri"/>
              <a:ea typeface="El Messiri"/>
              <a:cs typeface="El Messiri"/>
              <a:sym typeface="El Messiri"/>
            </a:endParaRPr>
          </a:p>
        </p:txBody>
      </p:sp>
      <p:sp>
        <p:nvSpPr>
          <p:cNvPr id="791" name="Google Shape;791;p67"/>
          <p:cNvSpPr txBox="1"/>
          <p:nvPr/>
        </p:nvSpPr>
        <p:spPr>
          <a:xfrm>
            <a:off x="6009000" y="1839501"/>
            <a:ext cx="2338800" cy="726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Palanquin"/>
                <a:ea typeface="Palanquin"/>
                <a:cs typeface="Palanquin"/>
                <a:sym typeface="Palanquin"/>
              </a:rPr>
              <a:t>Despite being red, Mars is actually a cold place</a:t>
            </a:r>
            <a:endParaRPr>
              <a:solidFill>
                <a:schemeClr val="dk1"/>
              </a:solidFill>
              <a:latin typeface="Palanquin"/>
              <a:ea typeface="Palanquin"/>
              <a:cs typeface="Palanquin"/>
              <a:sym typeface="Palanquin"/>
            </a:endParaRPr>
          </a:p>
        </p:txBody>
      </p:sp>
      <p:sp>
        <p:nvSpPr>
          <p:cNvPr id="792" name="Google Shape;792;p67"/>
          <p:cNvSpPr txBox="1"/>
          <p:nvPr/>
        </p:nvSpPr>
        <p:spPr>
          <a:xfrm>
            <a:off x="6009000" y="1364900"/>
            <a:ext cx="2338800" cy="47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El Messiri"/>
                <a:ea typeface="El Messiri"/>
                <a:cs typeface="El Messiri"/>
                <a:sym typeface="El Messiri"/>
              </a:rPr>
              <a:t>Next</a:t>
            </a:r>
            <a:endParaRPr sz="2400" b="1">
              <a:solidFill>
                <a:schemeClr val="dk1"/>
              </a:solidFill>
              <a:latin typeface="El Messiri"/>
              <a:ea typeface="El Messiri"/>
              <a:cs typeface="El Messiri"/>
              <a:sym typeface="El Messiri"/>
            </a:endParaRPr>
          </a:p>
        </p:txBody>
      </p:sp>
      <p:sp>
        <p:nvSpPr>
          <p:cNvPr id="793" name="Google Shape;793;p67"/>
          <p:cNvSpPr txBox="1"/>
          <p:nvPr/>
        </p:nvSpPr>
        <p:spPr>
          <a:xfrm>
            <a:off x="796200" y="3671199"/>
            <a:ext cx="2338800" cy="726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Palanquin"/>
                <a:ea typeface="Palanquin"/>
                <a:cs typeface="Palanquin"/>
                <a:sym typeface="Palanquin"/>
              </a:rPr>
              <a:t>Jupiter is the biggest planet of them all</a:t>
            </a:r>
            <a:endParaRPr>
              <a:solidFill>
                <a:schemeClr val="dk1"/>
              </a:solidFill>
              <a:latin typeface="Palanquin"/>
              <a:ea typeface="Palanquin"/>
              <a:cs typeface="Palanquin"/>
              <a:sym typeface="Palanquin"/>
            </a:endParaRPr>
          </a:p>
        </p:txBody>
      </p:sp>
      <p:sp>
        <p:nvSpPr>
          <p:cNvPr id="794" name="Google Shape;794;p67"/>
          <p:cNvSpPr txBox="1"/>
          <p:nvPr/>
        </p:nvSpPr>
        <p:spPr>
          <a:xfrm>
            <a:off x="796200" y="3196043"/>
            <a:ext cx="2338800" cy="47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El Messiri"/>
                <a:ea typeface="El Messiri"/>
                <a:cs typeface="El Messiri"/>
                <a:sym typeface="El Messiri"/>
              </a:rPr>
              <a:t>Next</a:t>
            </a:r>
            <a:endParaRPr sz="2400" b="1">
              <a:solidFill>
                <a:schemeClr val="dk1"/>
              </a:solidFill>
              <a:latin typeface="El Messiri"/>
              <a:ea typeface="El Messiri"/>
              <a:cs typeface="El Messiri"/>
              <a:sym typeface="El Messiri"/>
            </a:endParaRPr>
          </a:p>
        </p:txBody>
      </p:sp>
      <p:sp>
        <p:nvSpPr>
          <p:cNvPr id="795" name="Google Shape;795;p67"/>
          <p:cNvSpPr txBox="1"/>
          <p:nvPr/>
        </p:nvSpPr>
        <p:spPr>
          <a:xfrm>
            <a:off x="3402600" y="3671199"/>
            <a:ext cx="2338800" cy="726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Palanquin"/>
                <a:ea typeface="Palanquin"/>
                <a:cs typeface="Palanquin"/>
                <a:sym typeface="Palanquin"/>
              </a:rPr>
              <a:t>Saturn is composed of hydrogen and helium</a:t>
            </a:r>
            <a:endParaRPr>
              <a:solidFill>
                <a:schemeClr val="dk1"/>
              </a:solidFill>
              <a:latin typeface="Palanquin"/>
              <a:ea typeface="Palanquin"/>
              <a:cs typeface="Palanquin"/>
              <a:sym typeface="Palanquin"/>
            </a:endParaRPr>
          </a:p>
        </p:txBody>
      </p:sp>
      <p:sp>
        <p:nvSpPr>
          <p:cNvPr id="796" name="Google Shape;796;p67"/>
          <p:cNvSpPr txBox="1"/>
          <p:nvPr/>
        </p:nvSpPr>
        <p:spPr>
          <a:xfrm>
            <a:off x="3402600" y="3196043"/>
            <a:ext cx="2338800" cy="47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El Messiri"/>
                <a:ea typeface="El Messiri"/>
                <a:cs typeface="El Messiri"/>
                <a:sym typeface="El Messiri"/>
              </a:rPr>
              <a:t>Next</a:t>
            </a:r>
            <a:endParaRPr sz="2400" b="1">
              <a:solidFill>
                <a:schemeClr val="dk1"/>
              </a:solidFill>
              <a:latin typeface="El Messiri"/>
              <a:ea typeface="El Messiri"/>
              <a:cs typeface="El Messiri"/>
              <a:sym typeface="El Messiri"/>
            </a:endParaRPr>
          </a:p>
        </p:txBody>
      </p:sp>
      <p:sp>
        <p:nvSpPr>
          <p:cNvPr id="797" name="Google Shape;797;p67"/>
          <p:cNvSpPr txBox="1"/>
          <p:nvPr/>
        </p:nvSpPr>
        <p:spPr>
          <a:xfrm>
            <a:off x="6009000" y="3671199"/>
            <a:ext cx="2338800" cy="726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Palanquin"/>
                <a:ea typeface="Palanquin"/>
                <a:cs typeface="Palanquin"/>
                <a:sym typeface="Palanquin"/>
              </a:rPr>
              <a:t>Neptune is the farthest planet from the Sun</a:t>
            </a:r>
            <a:endParaRPr>
              <a:solidFill>
                <a:schemeClr val="dk1"/>
              </a:solidFill>
              <a:latin typeface="Palanquin"/>
              <a:ea typeface="Palanquin"/>
              <a:cs typeface="Palanquin"/>
              <a:sym typeface="Palanquin"/>
            </a:endParaRPr>
          </a:p>
        </p:txBody>
      </p:sp>
      <p:sp>
        <p:nvSpPr>
          <p:cNvPr id="798" name="Google Shape;798;p67"/>
          <p:cNvSpPr txBox="1"/>
          <p:nvPr/>
        </p:nvSpPr>
        <p:spPr>
          <a:xfrm>
            <a:off x="6009000" y="3196043"/>
            <a:ext cx="2338800" cy="47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El Messiri"/>
                <a:ea typeface="El Messiri"/>
                <a:cs typeface="El Messiri"/>
                <a:sym typeface="El Messiri"/>
              </a:rPr>
              <a:t>Last</a:t>
            </a:r>
            <a:endParaRPr sz="2400" b="1">
              <a:solidFill>
                <a:schemeClr val="dk1"/>
              </a:solidFill>
              <a:latin typeface="El Messiri"/>
              <a:ea typeface="El Messiri"/>
              <a:cs typeface="El Messiri"/>
              <a:sym typeface="El Messiri"/>
            </a:endParaRPr>
          </a:p>
        </p:txBody>
      </p:sp>
      <p:cxnSp>
        <p:nvCxnSpPr>
          <p:cNvPr id="799" name="Google Shape;799;p67"/>
          <p:cNvCxnSpPr>
            <a:stCxn id="788" idx="3"/>
            <a:endCxn id="790" idx="1"/>
          </p:cNvCxnSpPr>
          <p:nvPr/>
        </p:nvCxnSpPr>
        <p:spPr>
          <a:xfrm>
            <a:off x="3135000" y="1602200"/>
            <a:ext cx="2676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800" name="Google Shape;800;p67"/>
          <p:cNvCxnSpPr>
            <a:stCxn id="790" idx="3"/>
            <a:endCxn id="792" idx="1"/>
          </p:cNvCxnSpPr>
          <p:nvPr/>
        </p:nvCxnSpPr>
        <p:spPr>
          <a:xfrm>
            <a:off x="5741400" y="1602200"/>
            <a:ext cx="2676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801" name="Google Shape;801;p67"/>
          <p:cNvCxnSpPr>
            <a:stCxn id="791" idx="2"/>
            <a:endCxn id="794" idx="0"/>
          </p:cNvCxnSpPr>
          <p:nvPr/>
        </p:nvCxnSpPr>
        <p:spPr>
          <a:xfrm rot="5400000">
            <a:off x="4257000" y="274701"/>
            <a:ext cx="630000" cy="5212800"/>
          </a:xfrm>
          <a:prstGeom prst="bentConnector3">
            <a:avLst>
              <a:gd name="adj1" fmla="val 49995"/>
            </a:avLst>
          </a:prstGeom>
          <a:noFill/>
          <a:ln w="9525" cap="flat" cmpd="sng">
            <a:solidFill>
              <a:schemeClr val="dk1"/>
            </a:solidFill>
            <a:prstDash val="solid"/>
            <a:round/>
            <a:headEnd type="none" w="med" len="med"/>
            <a:tailEnd type="none" w="med" len="med"/>
          </a:ln>
        </p:spPr>
      </p:cxnSp>
      <p:cxnSp>
        <p:nvCxnSpPr>
          <p:cNvPr id="802" name="Google Shape;802;p67"/>
          <p:cNvCxnSpPr>
            <a:stCxn id="794" idx="3"/>
            <a:endCxn id="796" idx="1"/>
          </p:cNvCxnSpPr>
          <p:nvPr/>
        </p:nvCxnSpPr>
        <p:spPr>
          <a:xfrm>
            <a:off x="3135000" y="3433343"/>
            <a:ext cx="2676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803" name="Google Shape;803;p67"/>
          <p:cNvCxnSpPr>
            <a:stCxn id="796" idx="3"/>
            <a:endCxn id="798" idx="1"/>
          </p:cNvCxnSpPr>
          <p:nvPr/>
        </p:nvCxnSpPr>
        <p:spPr>
          <a:xfrm>
            <a:off x="5741400" y="3433343"/>
            <a:ext cx="267600" cy="600"/>
          </a:xfrm>
          <a:prstGeom prst="bentConnector3">
            <a:avLst>
              <a:gd name="adj1" fmla="val 50000"/>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68"/>
          <p:cNvSpPr txBox="1">
            <a:spLocks noGrp="1"/>
          </p:cNvSpPr>
          <p:nvPr>
            <p:ph type="subTitle" idx="6"/>
          </p:nvPr>
        </p:nvSpPr>
        <p:spPr>
          <a:xfrm>
            <a:off x="2344714" y="1550899"/>
            <a:ext cx="1984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809" name="Google Shape;809;p68"/>
          <p:cNvSpPr txBox="1">
            <a:spLocks noGrp="1"/>
          </p:cNvSpPr>
          <p:nvPr>
            <p:ph type="subTitle" idx="7"/>
          </p:nvPr>
        </p:nvSpPr>
        <p:spPr>
          <a:xfrm>
            <a:off x="4815088" y="1550899"/>
            <a:ext cx="1984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10" name="Google Shape;810;p68"/>
          <p:cNvSpPr txBox="1">
            <a:spLocks noGrp="1"/>
          </p:cNvSpPr>
          <p:nvPr>
            <p:ph type="title"/>
          </p:nvPr>
        </p:nvSpPr>
        <p:spPr>
          <a:xfrm>
            <a:off x="720000" y="44424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Exploring the biological riches</a:t>
            </a:r>
            <a:endParaRPr/>
          </a:p>
        </p:txBody>
      </p:sp>
      <p:sp>
        <p:nvSpPr>
          <p:cNvPr id="811" name="Google Shape;811;p68"/>
          <p:cNvSpPr txBox="1">
            <a:spLocks noGrp="1"/>
          </p:cNvSpPr>
          <p:nvPr>
            <p:ph type="subTitle" idx="2"/>
          </p:nvPr>
        </p:nvSpPr>
        <p:spPr>
          <a:xfrm>
            <a:off x="4814188" y="1945300"/>
            <a:ext cx="1986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 high temperatures</a:t>
            </a:r>
            <a:endParaRPr/>
          </a:p>
        </p:txBody>
      </p:sp>
      <p:sp>
        <p:nvSpPr>
          <p:cNvPr id="812" name="Google Shape;812;p68"/>
          <p:cNvSpPr txBox="1">
            <a:spLocks noGrp="1"/>
          </p:cNvSpPr>
          <p:nvPr>
            <p:ph type="subTitle" idx="8"/>
          </p:nvPr>
        </p:nvSpPr>
        <p:spPr>
          <a:xfrm>
            <a:off x="1109527" y="3157275"/>
            <a:ext cx="1984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813" name="Google Shape;813;p68"/>
          <p:cNvSpPr txBox="1">
            <a:spLocks noGrp="1"/>
          </p:cNvSpPr>
          <p:nvPr>
            <p:ph type="subTitle" idx="1"/>
          </p:nvPr>
        </p:nvSpPr>
        <p:spPr>
          <a:xfrm>
            <a:off x="2343814" y="1945300"/>
            <a:ext cx="1986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814" name="Google Shape;814;p68"/>
          <p:cNvSpPr txBox="1">
            <a:spLocks noGrp="1"/>
          </p:cNvSpPr>
          <p:nvPr>
            <p:ph type="subTitle" idx="3"/>
          </p:nvPr>
        </p:nvSpPr>
        <p:spPr>
          <a:xfrm>
            <a:off x="1108627" y="3551700"/>
            <a:ext cx="1986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815" name="Google Shape;815;p68"/>
          <p:cNvSpPr txBox="1">
            <a:spLocks noGrp="1"/>
          </p:cNvSpPr>
          <p:nvPr>
            <p:ph type="subTitle" idx="4"/>
          </p:nvPr>
        </p:nvSpPr>
        <p:spPr>
          <a:xfrm>
            <a:off x="3579000" y="3551700"/>
            <a:ext cx="1986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816" name="Google Shape;816;p68"/>
          <p:cNvSpPr txBox="1">
            <a:spLocks noGrp="1"/>
          </p:cNvSpPr>
          <p:nvPr>
            <p:ph type="subTitle" idx="5"/>
          </p:nvPr>
        </p:nvSpPr>
        <p:spPr>
          <a:xfrm>
            <a:off x="6049373" y="3551700"/>
            <a:ext cx="1986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817" name="Google Shape;817;p68"/>
          <p:cNvSpPr txBox="1">
            <a:spLocks noGrp="1"/>
          </p:cNvSpPr>
          <p:nvPr>
            <p:ph type="subTitle" idx="9"/>
          </p:nvPr>
        </p:nvSpPr>
        <p:spPr>
          <a:xfrm>
            <a:off x="3579900" y="3157275"/>
            <a:ext cx="1984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818" name="Google Shape;818;p68"/>
          <p:cNvSpPr txBox="1">
            <a:spLocks noGrp="1"/>
          </p:cNvSpPr>
          <p:nvPr>
            <p:ph type="subTitle" idx="13"/>
          </p:nvPr>
        </p:nvSpPr>
        <p:spPr>
          <a:xfrm>
            <a:off x="6050273" y="3157275"/>
            <a:ext cx="1984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Aquatic balance</a:t>
            </a:r>
            <a:endParaRPr/>
          </a:p>
        </p:txBody>
      </p:sp>
      <p:grpSp>
        <p:nvGrpSpPr>
          <p:cNvPr id="824" name="Google Shape;824;p69"/>
          <p:cNvGrpSpPr/>
          <p:nvPr/>
        </p:nvGrpSpPr>
        <p:grpSpPr>
          <a:xfrm flipH="1">
            <a:off x="6087434" y="1542776"/>
            <a:ext cx="367838" cy="2725152"/>
            <a:chOff x="2257300" y="1279525"/>
            <a:chExt cx="732600" cy="3093600"/>
          </a:xfrm>
        </p:grpSpPr>
        <p:cxnSp>
          <p:nvCxnSpPr>
            <p:cNvPr id="825" name="Google Shape;825;p69"/>
            <p:cNvCxnSpPr/>
            <p:nvPr/>
          </p:nvCxnSpPr>
          <p:spPr>
            <a:xfrm rot="10800000">
              <a:off x="2257300" y="1279525"/>
              <a:ext cx="732600" cy="1546800"/>
            </a:xfrm>
            <a:prstGeom prst="straightConnector1">
              <a:avLst/>
            </a:prstGeom>
            <a:noFill/>
            <a:ln w="9525" cap="flat" cmpd="sng">
              <a:solidFill>
                <a:schemeClr val="dk1"/>
              </a:solidFill>
              <a:prstDash val="solid"/>
              <a:round/>
              <a:headEnd type="none" w="med" len="med"/>
              <a:tailEnd type="none" w="med" len="med"/>
            </a:ln>
          </p:spPr>
        </p:cxnSp>
        <p:cxnSp>
          <p:nvCxnSpPr>
            <p:cNvPr id="826" name="Google Shape;826;p69"/>
            <p:cNvCxnSpPr/>
            <p:nvPr/>
          </p:nvCxnSpPr>
          <p:spPr>
            <a:xfrm flipH="1">
              <a:off x="2257300" y="2826325"/>
              <a:ext cx="732600" cy="1546800"/>
            </a:xfrm>
            <a:prstGeom prst="straightConnector1">
              <a:avLst/>
            </a:prstGeom>
            <a:noFill/>
            <a:ln w="9525" cap="flat" cmpd="sng">
              <a:solidFill>
                <a:schemeClr val="dk1"/>
              </a:solidFill>
              <a:prstDash val="solid"/>
              <a:round/>
              <a:headEnd type="none" w="med" len="med"/>
              <a:tailEnd type="none" w="med" len="med"/>
            </a:ln>
          </p:spPr>
        </p:cxnSp>
      </p:grpSp>
      <p:grpSp>
        <p:nvGrpSpPr>
          <p:cNvPr id="827" name="Google Shape;827;p69"/>
          <p:cNvGrpSpPr/>
          <p:nvPr/>
        </p:nvGrpSpPr>
        <p:grpSpPr>
          <a:xfrm flipH="1">
            <a:off x="4385259" y="1542776"/>
            <a:ext cx="367838" cy="2725152"/>
            <a:chOff x="2257300" y="1279525"/>
            <a:chExt cx="732600" cy="3093600"/>
          </a:xfrm>
        </p:grpSpPr>
        <p:cxnSp>
          <p:nvCxnSpPr>
            <p:cNvPr id="828" name="Google Shape;828;p69"/>
            <p:cNvCxnSpPr/>
            <p:nvPr/>
          </p:nvCxnSpPr>
          <p:spPr>
            <a:xfrm rot="10800000">
              <a:off x="2257300" y="1279525"/>
              <a:ext cx="732600" cy="1546800"/>
            </a:xfrm>
            <a:prstGeom prst="straightConnector1">
              <a:avLst/>
            </a:prstGeom>
            <a:noFill/>
            <a:ln w="9525" cap="flat" cmpd="sng">
              <a:solidFill>
                <a:schemeClr val="dk1"/>
              </a:solidFill>
              <a:prstDash val="solid"/>
              <a:round/>
              <a:headEnd type="none" w="med" len="med"/>
              <a:tailEnd type="none" w="med" len="med"/>
            </a:ln>
          </p:spPr>
        </p:cxnSp>
        <p:cxnSp>
          <p:nvCxnSpPr>
            <p:cNvPr id="829" name="Google Shape;829;p69"/>
            <p:cNvCxnSpPr/>
            <p:nvPr/>
          </p:nvCxnSpPr>
          <p:spPr>
            <a:xfrm flipH="1">
              <a:off x="2257300" y="2826325"/>
              <a:ext cx="732600" cy="1546800"/>
            </a:xfrm>
            <a:prstGeom prst="straightConnector1">
              <a:avLst/>
            </a:prstGeom>
            <a:noFill/>
            <a:ln w="9525" cap="flat" cmpd="sng">
              <a:solidFill>
                <a:schemeClr val="dk1"/>
              </a:solidFill>
              <a:prstDash val="solid"/>
              <a:round/>
              <a:headEnd type="none" w="med" len="med"/>
              <a:tailEnd type="none" w="med" len="med"/>
            </a:ln>
          </p:spPr>
        </p:cxnSp>
      </p:grpSp>
      <p:grpSp>
        <p:nvGrpSpPr>
          <p:cNvPr id="830" name="Google Shape;830;p69"/>
          <p:cNvGrpSpPr/>
          <p:nvPr/>
        </p:nvGrpSpPr>
        <p:grpSpPr>
          <a:xfrm flipH="1">
            <a:off x="2683084" y="1542776"/>
            <a:ext cx="367838" cy="2725152"/>
            <a:chOff x="2257300" y="1279525"/>
            <a:chExt cx="732600" cy="3093600"/>
          </a:xfrm>
        </p:grpSpPr>
        <p:cxnSp>
          <p:nvCxnSpPr>
            <p:cNvPr id="831" name="Google Shape;831;p69"/>
            <p:cNvCxnSpPr/>
            <p:nvPr/>
          </p:nvCxnSpPr>
          <p:spPr>
            <a:xfrm rot="10800000">
              <a:off x="2257300" y="1279525"/>
              <a:ext cx="732600" cy="1546800"/>
            </a:xfrm>
            <a:prstGeom prst="straightConnector1">
              <a:avLst/>
            </a:prstGeom>
            <a:noFill/>
            <a:ln w="9525" cap="flat" cmpd="sng">
              <a:solidFill>
                <a:schemeClr val="dk1"/>
              </a:solidFill>
              <a:prstDash val="solid"/>
              <a:round/>
              <a:headEnd type="none" w="med" len="med"/>
              <a:tailEnd type="none" w="med" len="med"/>
            </a:ln>
          </p:spPr>
        </p:cxnSp>
        <p:cxnSp>
          <p:nvCxnSpPr>
            <p:cNvPr id="832" name="Google Shape;832;p69"/>
            <p:cNvCxnSpPr/>
            <p:nvPr/>
          </p:nvCxnSpPr>
          <p:spPr>
            <a:xfrm flipH="1">
              <a:off x="2257300" y="2826325"/>
              <a:ext cx="732600" cy="1546800"/>
            </a:xfrm>
            <a:prstGeom prst="straightConnector1">
              <a:avLst/>
            </a:prstGeom>
            <a:noFill/>
            <a:ln w="9525" cap="flat" cmpd="sng">
              <a:solidFill>
                <a:schemeClr val="dk1"/>
              </a:solidFill>
              <a:prstDash val="solid"/>
              <a:round/>
              <a:headEnd type="none" w="med" len="med"/>
              <a:tailEnd type="none" w="med" len="med"/>
            </a:ln>
          </p:spPr>
        </p:cxnSp>
      </p:grpSp>
      <p:sp>
        <p:nvSpPr>
          <p:cNvPr id="833" name="Google Shape;833;p69"/>
          <p:cNvSpPr/>
          <p:nvPr/>
        </p:nvSpPr>
        <p:spPr>
          <a:xfrm flipH="1">
            <a:off x="850050" y="2472750"/>
            <a:ext cx="1412100" cy="86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100" b="1">
                <a:solidFill>
                  <a:schemeClr val="dk1"/>
                </a:solidFill>
                <a:latin typeface="El Messiri"/>
                <a:ea typeface="El Messiri"/>
                <a:cs typeface="El Messiri"/>
                <a:sym typeface="El Messiri"/>
              </a:rPr>
              <a:t>Problem or goal</a:t>
            </a:r>
            <a:endParaRPr sz="2100" b="1">
              <a:solidFill>
                <a:schemeClr val="dk1"/>
              </a:solidFill>
              <a:latin typeface="El Messiri"/>
              <a:ea typeface="El Messiri"/>
              <a:cs typeface="El Messiri"/>
              <a:sym typeface="El Messiri"/>
            </a:endParaRPr>
          </a:p>
        </p:txBody>
      </p:sp>
      <p:sp>
        <p:nvSpPr>
          <p:cNvPr id="834" name="Google Shape;834;p69"/>
          <p:cNvSpPr txBox="1"/>
          <p:nvPr/>
        </p:nvSpPr>
        <p:spPr>
          <a:xfrm>
            <a:off x="3072848" y="1301900"/>
            <a:ext cx="1634100" cy="474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600">
                <a:solidFill>
                  <a:schemeClr val="dk1"/>
                </a:solidFill>
                <a:latin typeface="Palanquin SemiBold"/>
                <a:ea typeface="Palanquin SemiBold"/>
                <a:cs typeface="Palanquin SemiBold"/>
                <a:sym typeface="Palanquin SemiBold"/>
              </a:rPr>
              <a:t>Environment</a:t>
            </a:r>
            <a:endParaRPr sz="1600">
              <a:solidFill>
                <a:schemeClr val="dk1"/>
              </a:solidFill>
              <a:latin typeface="Palanquin SemiBold"/>
              <a:ea typeface="Palanquin SemiBold"/>
              <a:cs typeface="Palanquin SemiBold"/>
              <a:sym typeface="Palanquin SemiBold"/>
            </a:endParaRPr>
          </a:p>
        </p:txBody>
      </p:sp>
      <p:sp>
        <p:nvSpPr>
          <p:cNvPr id="835" name="Google Shape;835;p69"/>
          <p:cNvSpPr txBox="1"/>
          <p:nvPr/>
        </p:nvSpPr>
        <p:spPr>
          <a:xfrm>
            <a:off x="3072848" y="4033900"/>
            <a:ext cx="1634100" cy="47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chemeClr val="dk1"/>
                </a:solidFill>
                <a:latin typeface="Palanquin SemiBold"/>
                <a:ea typeface="Palanquin SemiBold"/>
                <a:cs typeface="Palanquin SemiBold"/>
                <a:sym typeface="Palanquin SemiBold"/>
              </a:rPr>
              <a:t>Materials</a:t>
            </a:r>
            <a:endParaRPr sz="1600">
              <a:solidFill>
                <a:schemeClr val="dk1"/>
              </a:solidFill>
              <a:latin typeface="Palanquin SemiBold"/>
              <a:ea typeface="Palanquin SemiBold"/>
              <a:cs typeface="Palanquin SemiBold"/>
              <a:sym typeface="Palanquin SemiBold"/>
            </a:endParaRPr>
          </a:p>
        </p:txBody>
      </p:sp>
      <p:sp>
        <p:nvSpPr>
          <p:cNvPr id="836" name="Google Shape;836;p69"/>
          <p:cNvSpPr txBox="1"/>
          <p:nvPr/>
        </p:nvSpPr>
        <p:spPr>
          <a:xfrm>
            <a:off x="3072851" y="1835300"/>
            <a:ext cx="1412100" cy="86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Palanquin"/>
                <a:ea typeface="Palanquin"/>
                <a:cs typeface="Palanquin"/>
                <a:sym typeface="Palanquin"/>
              </a:rPr>
              <a:t>Mercury is the closest planet to the Sun</a:t>
            </a:r>
            <a:endParaRPr>
              <a:solidFill>
                <a:schemeClr val="dk1"/>
              </a:solidFill>
              <a:latin typeface="Palanquin"/>
              <a:ea typeface="Palanquin"/>
              <a:cs typeface="Palanquin"/>
              <a:sym typeface="Palanquin"/>
            </a:endParaRPr>
          </a:p>
        </p:txBody>
      </p:sp>
      <p:sp>
        <p:nvSpPr>
          <p:cNvPr id="837" name="Google Shape;837;p69"/>
          <p:cNvSpPr txBox="1"/>
          <p:nvPr/>
        </p:nvSpPr>
        <p:spPr>
          <a:xfrm>
            <a:off x="3072825" y="3109900"/>
            <a:ext cx="1412100" cy="86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solidFill>
                  <a:schemeClr val="dk1"/>
                </a:solidFill>
                <a:latin typeface="Palanquin"/>
                <a:ea typeface="Palanquin"/>
                <a:cs typeface="Palanquin"/>
                <a:sym typeface="Palanquin"/>
              </a:rPr>
              <a:t>Venus is the second planet from the Sun</a:t>
            </a:r>
            <a:endParaRPr>
              <a:solidFill>
                <a:schemeClr val="dk1"/>
              </a:solidFill>
              <a:latin typeface="Palanquin"/>
              <a:ea typeface="Palanquin"/>
              <a:cs typeface="Palanquin"/>
              <a:sym typeface="Palanquin"/>
            </a:endParaRPr>
          </a:p>
        </p:txBody>
      </p:sp>
      <p:sp>
        <p:nvSpPr>
          <p:cNvPr id="838" name="Google Shape;838;p69"/>
          <p:cNvSpPr txBox="1"/>
          <p:nvPr/>
        </p:nvSpPr>
        <p:spPr>
          <a:xfrm>
            <a:off x="4753098" y="1301900"/>
            <a:ext cx="1634100" cy="474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600">
                <a:solidFill>
                  <a:schemeClr val="dk1"/>
                </a:solidFill>
                <a:latin typeface="Palanquin SemiBold"/>
                <a:ea typeface="Palanquin SemiBold"/>
                <a:cs typeface="Palanquin SemiBold"/>
                <a:sym typeface="Palanquin SemiBold"/>
              </a:rPr>
              <a:t>People</a:t>
            </a:r>
            <a:endParaRPr sz="1600">
              <a:solidFill>
                <a:schemeClr val="dk1"/>
              </a:solidFill>
              <a:latin typeface="Palanquin SemiBold"/>
              <a:ea typeface="Palanquin SemiBold"/>
              <a:cs typeface="Palanquin SemiBold"/>
              <a:sym typeface="Palanquin SemiBold"/>
            </a:endParaRPr>
          </a:p>
        </p:txBody>
      </p:sp>
      <p:sp>
        <p:nvSpPr>
          <p:cNvPr id="839" name="Google Shape;839;p69"/>
          <p:cNvSpPr txBox="1"/>
          <p:nvPr/>
        </p:nvSpPr>
        <p:spPr>
          <a:xfrm>
            <a:off x="4753098" y="4033900"/>
            <a:ext cx="1634100" cy="47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chemeClr val="dk1"/>
                </a:solidFill>
                <a:latin typeface="Palanquin SemiBold"/>
                <a:ea typeface="Palanquin SemiBold"/>
                <a:cs typeface="Palanquin SemiBold"/>
                <a:sym typeface="Palanquin SemiBold"/>
              </a:rPr>
              <a:t>Methods</a:t>
            </a:r>
            <a:endParaRPr sz="1600">
              <a:solidFill>
                <a:schemeClr val="dk1"/>
              </a:solidFill>
              <a:latin typeface="Palanquin SemiBold"/>
              <a:ea typeface="Palanquin SemiBold"/>
              <a:cs typeface="Palanquin SemiBold"/>
              <a:sym typeface="Palanquin SemiBold"/>
            </a:endParaRPr>
          </a:p>
        </p:txBody>
      </p:sp>
      <p:sp>
        <p:nvSpPr>
          <p:cNvPr id="840" name="Google Shape;840;p69"/>
          <p:cNvSpPr txBox="1"/>
          <p:nvPr/>
        </p:nvSpPr>
        <p:spPr>
          <a:xfrm>
            <a:off x="4753101" y="1835300"/>
            <a:ext cx="1412100" cy="86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Palanquin"/>
                <a:ea typeface="Palanquin"/>
                <a:cs typeface="Palanquin"/>
                <a:sym typeface="Palanquin"/>
              </a:rPr>
              <a:t>Mars is actually a very cold place</a:t>
            </a:r>
            <a:endParaRPr>
              <a:solidFill>
                <a:schemeClr val="dk1"/>
              </a:solidFill>
              <a:latin typeface="Palanquin"/>
              <a:ea typeface="Palanquin"/>
              <a:cs typeface="Palanquin"/>
              <a:sym typeface="Palanquin"/>
            </a:endParaRPr>
          </a:p>
        </p:txBody>
      </p:sp>
      <p:sp>
        <p:nvSpPr>
          <p:cNvPr id="841" name="Google Shape;841;p69"/>
          <p:cNvSpPr txBox="1"/>
          <p:nvPr/>
        </p:nvSpPr>
        <p:spPr>
          <a:xfrm>
            <a:off x="4753075" y="3109900"/>
            <a:ext cx="1412100" cy="86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solidFill>
                  <a:schemeClr val="dk1"/>
                </a:solidFill>
                <a:latin typeface="Palanquin"/>
                <a:ea typeface="Palanquin"/>
                <a:cs typeface="Palanquin"/>
                <a:sym typeface="Palanquin"/>
              </a:rPr>
              <a:t>Jupiter is the biggest planet of them all</a:t>
            </a:r>
            <a:endParaRPr>
              <a:solidFill>
                <a:schemeClr val="dk1"/>
              </a:solidFill>
              <a:latin typeface="Palanquin"/>
              <a:ea typeface="Palanquin"/>
              <a:cs typeface="Palanquin"/>
              <a:sym typeface="Palanquin"/>
            </a:endParaRPr>
          </a:p>
        </p:txBody>
      </p:sp>
      <p:sp>
        <p:nvSpPr>
          <p:cNvPr id="842" name="Google Shape;842;p69"/>
          <p:cNvSpPr txBox="1"/>
          <p:nvPr/>
        </p:nvSpPr>
        <p:spPr>
          <a:xfrm>
            <a:off x="6433348" y="1301900"/>
            <a:ext cx="1634100" cy="474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600">
                <a:solidFill>
                  <a:schemeClr val="dk1"/>
                </a:solidFill>
                <a:latin typeface="Palanquin SemiBold"/>
                <a:ea typeface="Palanquin SemiBold"/>
                <a:cs typeface="Palanquin SemiBold"/>
                <a:sym typeface="Palanquin SemiBold"/>
              </a:rPr>
              <a:t>Measurement</a:t>
            </a:r>
            <a:endParaRPr sz="1600">
              <a:solidFill>
                <a:schemeClr val="dk1"/>
              </a:solidFill>
              <a:latin typeface="Palanquin SemiBold"/>
              <a:ea typeface="Palanquin SemiBold"/>
              <a:cs typeface="Palanquin SemiBold"/>
              <a:sym typeface="Palanquin SemiBold"/>
            </a:endParaRPr>
          </a:p>
        </p:txBody>
      </p:sp>
      <p:sp>
        <p:nvSpPr>
          <p:cNvPr id="843" name="Google Shape;843;p69"/>
          <p:cNvSpPr txBox="1"/>
          <p:nvPr/>
        </p:nvSpPr>
        <p:spPr>
          <a:xfrm>
            <a:off x="6433348" y="4033900"/>
            <a:ext cx="1634100" cy="47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chemeClr val="dk1"/>
                </a:solidFill>
                <a:latin typeface="Palanquin SemiBold"/>
                <a:ea typeface="Palanquin SemiBold"/>
                <a:cs typeface="Palanquin SemiBold"/>
                <a:sym typeface="Palanquin SemiBold"/>
              </a:rPr>
              <a:t>Machines</a:t>
            </a:r>
            <a:endParaRPr sz="1600">
              <a:solidFill>
                <a:schemeClr val="dk1"/>
              </a:solidFill>
              <a:latin typeface="Palanquin SemiBold"/>
              <a:ea typeface="Palanquin SemiBold"/>
              <a:cs typeface="Palanquin SemiBold"/>
              <a:sym typeface="Palanquin SemiBold"/>
            </a:endParaRPr>
          </a:p>
        </p:txBody>
      </p:sp>
      <p:sp>
        <p:nvSpPr>
          <p:cNvPr id="844" name="Google Shape;844;p69"/>
          <p:cNvSpPr txBox="1"/>
          <p:nvPr/>
        </p:nvSpPr>
        <p:spPr>
          <a:xfrm>
            <a:off x="6433351" y="1835300"/>
            <a:ext cx="1412100" cy="86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Palanquin"/>
                <a:ea typeface="Palanquin"/>
                <a:cs typeface="Palanquin"/>
                <a:sym typeface="Palanquin"/>
              </a:rPr>
              <a:t>Saturn is a gas giant and has several rings</a:t>
            </a:r>
            <a:endParaRPr>
              <a:solidFill>
                <a:schemeClr val="dk1"/>
              </a:solidFill>
              <a:latin typeface="Palanquin"/>
              <a:ea typeface="Palanquin"/>
              <a:cs typeface="Palanquin"/>
              <a:sym typeface="Palanquin"/>
            </a:endParaRPr>
          </a:p>
        </p:txBody>
      </p:sp>
      <p:sp>
        <p:nvSpPr>
          <p:cNvPr id="845" name="Google Shape;845;p69"/>
          <p:cNvSpPr txBox="1"/>
          <p:nvPr/>
        </p:nvSpPr>
        <p:spPr>
          <a:xfrm>
            <a:off x="6433325" y="3109900"/>
            <a:ext cx="1412100" cy="86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solidFill>
                  <a:schemeClr val="dk1"/>
                </a:solidFill>
                <a:latin typeface="Palanquin"/>
                <a:ea typeface="Palanquin"/>
                <a:cs typeface="Palanquin"/>
                <a:sym typeface="Palanquin"/>
              </a:rPr>
              <a:t>Neptune is the farthest planet from the Sun</a:t>
            </a:r>
            <a:endParaRPr>
              <a:solidFill>
                <a:schemeClr val="dk1"/>
              </a:solidFill>
              <a:latin typeface="Palanquin"/>
              <a:ea typeface="Palanquin"/>
              <a:cs typeface="Palanquin"/>
              <a:sym typeface="Palanquin"/>
            </a:endParaRPr>
          </a:p>
        </p:txBody>
      </p:sp>
      <p:cxnSp>
        <p:nvCxnSpPr>
          <p:cNvPr id="846" name="Google Shape;846;p69"/>
          <p:cNvCxnSpPr>
            <a:endCxn id="833" idx="1"/>
          </p:cNvCxnSpPr>
          <p:nvPr/>
        </p:nvCxnSpPr>
        <p:spPr>
          <a:xfrm flipH="1">
            <a:off x="2262150" y="2901750"/>
            <a:ext cx="5653800" cy="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70"/>
          <p:cNvSpPr txBox="1">
            <a:spLocks noGrp="1"/>
          </p:cNvSpPr>
          <p:nvPr>
            <p:ph type="subTitle" idx="1"/>
          </p:nvPr>
        </p:nvSpPr>
        <p:spPr>
          <a:xfrm>
            <a:off x="713225" y="1393450"/>
            <a:ext cx="3681600" cy="159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a:latin typeface="El Messiri"/>
                <a:ea typeface="El Messiri"/>
                <a:cs typeface="El Messiri"/>
                <a:sym typeface="El Messiri"/>
              </a:rPr>
              <a:t>Do you have any questions?</a:t>
            </a:r>
            <a:endParaRPr sz="2300" b="1">
              <a:latin typeface="El Messiri"/>
              <a:ea typeface="El Messiri"/>
              <a:cs typeface="El Messiri"/>
              <a:sym typeface="El Messiri"/>
            </a:endParaRPr>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852" name="Google Shape;852;p70"/>
          <p:cNvSpPr txBox="1"/>
          <p:nvPr/>
        </p:nvSpPr>
        <p:spPr>
          <a:xfrm>
            <a:off x="713225" y="3037875"/>
            <a:ext cx="3681600" cy="31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Palanquin"/>
                <a:ea typeface="Palanquin"/>
                <a:cs typeface="Palanquin"/>
                <a:sym typeface="Palanquin"/>
              </a:rPr>
              <a:t>Please keep this slide for attribution</a:t>
            </a:r>
            <a:endParaRPr sz="1200">
              <a:solidFill>
                <a:schemeClr val="dk1"/>
              </a:solidFill>
              <a:latin typeface="Palanquin"/>
              <a:ea typeface="Palanquin"/>
              <a:cs typeface="Palanquin"/>
              <a:sym typeface="Palanquin"/>
            </a:endParaRPr>
          </a:p>
        </p:txBody>
      </p:sp>
      <p:sp>
        <p:nvSpPr>
          <p:cNvPr id="853" name="Google Shape;853;p70"/>
          <p:cNvSpPr txBox="1">
            <a:spLocks noGrp="1"/>
          </p:cNvSpPr>
          <p:nvPr>
            <p:ph type="title"/>
          </p:nvPr>
        </p:nvSpPr>
        <p:spPr>
          <a:xfrm>
            <a:off x="713225" y="651475"/>
            <a:ext cx="3681600" cy="83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pic>
        <p:nvPicPr>
          <p:cNvPr id="854" name="Google Shape;854;p70"/>
          <p:cNvPicPr preferRelativeResize="0">
            <a:picLocks noGrp="1"/>
          </p:cNvPicPr>
          <p:nvPr>
            <p:ph type="pic" idx="2"/>
          </p:nvPr>
        </p:nvPicPr>
        <p:blipFill rotWithShape="1">
          <a:blip r:embed="rId3">
            <a:alphaModFix/>
          </a:blip>
          <a:srcRect l="16675" r="16675"/>
          <a:stretch/>
        </p:blipFill>
        <p:spPr>
          <a:xfrm>
            <a:off x="5090150" y="-367950"/>
            <a:ext cx="5879400" cy="5879400"/>
          </a:xfrm>
          <a:prstGeom prst="ellipse">
            <a:avLst/>
          </a:prstGeom>
        </p:spPr>
      </p:pic>
      <p:grpSp>
        <p:nvGrpSpPr>
          <p:cNvPr id="855" name="Google Shape;855;p70"/>
          <p:cNvGrpSpPr/>
          <p:nvPr/>
        </p:nvGrpSpPr>
        <p:grpSpPr>
          <a:xfrm>
            <a:off x="813624" y="3475135"/>
            <a:ext cx="355769" cy="355750"/>
            <a:chOff x="266768" y="1721375"/>
            <a:chExt cx="397907" cy="397887"/>
          </a:xfrm>
        </p:grpSpPr>
        <p:sp>
          <p:nvSpPr>
            <p:cNvPr id="856" name="Google Shape;856;p7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70"/>
          <p:cNvGrpSpPr/>
          <p:nvPr/>
        </p:nvGrpSpPr>
        <p:grpSpPr>
          <a:xfrm>
            <a:off x="1297845" y="3474917"/>
            <a:ext cx="355732" cy="355750"/>
            <a:chOff x="864491" y="1723250"/>
            <a:chExt cx="397866" cy="397887"/>
          </a:xfrm>
        </p:grpSpPr>
        <p:sp>
          <p:nvSpPr>
            <p:cNvPr id="859" name="Google Shape;859;p7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 name="Google Shape;862;p70"/>
          <p:cNvSpPr/>
          <p:nvPr/>
        </p:nvSpPr>
        <p:spPr>
          <a:xfrm>
            <a:off x="1782025" y="3507292"/>
            <a:ext cx="356817" cy="291060"/>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 name="Google Shape;863;p70"/>
          <p:cNvGrpSpPr/>
          <p:nvPr/>
        </p:nvGrpSpPr>
        <p:grpSpPr>
          <a:xfrm>
            <a:off x="2267344" y="3474345"/>
            <a:ext cx="357032" cy="357032"/>
            <a:chOff x="1190625" y="238125"/>
            <a:chExt cx="5235075" cy="5235075"/>
          </a:xfrm>
        </p:grpSpPr>
        <p:sp>
          <p:nvSpPr>
            <p:cNvPr id="864" name="Google Shape;864;p7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71"/>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Did you like the resources on this template? Get them for free </a:t>
            </a:r>
            <a:r>
              <a:rPr lang="en"/>
              <a:t>on these</a:t>
            </a:r>
            <a:r>
              <a:rPr lang="en">
                <a:solidFill>
                  <a:schemeClr val="dk1"/>
                </a:solidFill>
              </a:rPr>
              <a:t> websites:</a:t>
            </a:r>
            <a:endParaRPr>
              <a:solidFill>
                <a:schemeClr val="dk1"/>
              </a:solidFill>
            </a:endParaRPr>
          </a:p>
          <a:p>
            <a:pPr marL="0" lvl="0" indent="0" algn="l" rtl="0">
              <a:spcBef>
                <a:spcPts val="1000"/>
              </a:spcBef>
              <a:spcAft>
                <a:spcPts val="0"/>
              </a:spcAft>
              <a:buNone/>
            </a:pPr>
            <a:r>
              <a:rPr lang="en" sz="2400" b="1">
                <a:latin typeface="El Messiri"/>
                <a:ea typeface="El Messiri"/>
                <a:cs typeface="El Messiri"/>
                <a:sym typeface="El Messiri"/>
              </a:rPr>
              <a:t>Vectors</a:t>
            </a:r>
            <a:endParaRPr sz="2400" b="1">
              <a:solidFill>
                <a:schemeClr val="dk1"/>
              </a:solidFill>
              <a:latin typeface="El Messiri"/>
              <a:ea typeface="El Messiri"/>
              <a:cs typeface="El Messiri"/>
              <a:sym typeface="El Messiri"/>
            </a:endParaRPr>
          </a:p>
          <a:p>
            <a:pPr marL="241300" lvl="0" indent="-215900" algn="l" rtl="0">
              <a:spcBef>
                <a:spcPts val="300"/>
              </a:spcBef>
              <a:spcAft>
                <a:spcPts val="0"/>
              </a:spcAft>
              <a:buSzPts val="1400"/>
              <a:buFont typeface="Lato"/>
              <a:buChar char="●"/>
            </a:pPr>
            <a:r>
              <a:rPr lang="en" u="sng">
                <a:solidFill>
                  <a:schemeClr val="hlink"/>
                </a:solidFill>
                <a:hlinkClick r:id="rId3"/>
              </a:rPr>
              <a:t>World water day instagram posts</a:t>
            </a:r>
            <a:endParaRPr>
              <a:solidFill>
                <a:schemeClr val="dk1"/>
              </a:solidFill>
            </a:endParaRPr>
          </a:p>
          <a:p>
            <a:pPr marL="0" lvl="0" indent="0" algn="l" rtl="0">
              <a:spcBef>
                <a:spcPts val="1000"/>
              </a:spcBef>
              <a:spcAft>
                <a:spcPts val="0"/>
              </a:spcAft>
              <a:buNone/>
            </a:pPr>
            <a:r>
              <a:rPr lang="en" sz="2400" b="1">
                <a:latin typeface="El Messiri"/>
                <a:ea typeface="El Messiri"/>
                <a:cs typeface="El Messiri"/>
                <a:sym typeface="El Messiri"/>
              </a:rPr>
              <a:t>Photos</a:t>
            </a:r>
            <a:endParaRPr sz="2400" b="1">
              <a:solidFill>
                <a:schemeClr val="dk1"/>
              </a:solidFill>
              <a:latin typeface="El Messiri"/>
              <a:ea typeface="El Messiri"/>
              <a:cs typeface="El Messiri"/>
              <a:sym typeface="El Messiri"/>
            </a:endParaRPr>
          </a:p>
          <a:p>
            <a:pPr marL="241300" lvl="0" indent="-215900" algn="l" rtl="0">
              <a:spcBef>
                <a:spcPts val="300"/>
              </a:spcBef>
              <a:spcAft>
                <a:spcPts val="0"/>
              </a:spcAft>
              <a:buSzPts val="1400"/>
              <a:buFont typeface="Lato"/>
              <a:buChar char="●"/>
            </a:pPr>
            <a:r>
              <a:rPr lang="en" u="sng">
                <a:solidFill>
                  <a:schemeClr val="hlink"/>
                </a:solidFill>
                <a:hlinkClick r:id="rId4"/>
              </a:rPr>
              <a:t>Landscape of a lake surrounded by mountains</a:t>
            </a:r>
            <a:r>
              <a:rPr lang="en" u="sng"/>
              <a:t> I</a:t>
            </a:r>
            <a:endParaRPr u="sng"/>
          </a:p>
          <a:p>
            <a:pPr marL="241300" lvl="0" indent="-215900" algn="l" rtl="0">
              <a:spcBef>
                <a:spcPts val="300"/>
              </a:spcBef>
              <a:spcAft>
                <a:spcPts val="0"/>
              </a:spcAft>
              <a:buSzPts val="1400"/>
              <a:buFont typeface="Lato"/>
              <a:buChar char="●"/>
            </a:pPr>
            <a:r>
              <a:rPr lang="en" u="sng">
                <a:solidFill>
                  <a:schemeClr val="hlink"/>
                </a:solidFill>
                <a:hlinkClick r:id="rId5"/>
              </a:rPr>
              <a:t>Landscape of a lake surrounded by mountains</a:t>
            </a:r>
            <a:r>
              <a:rPr lang="en" u="sng"/>
              <a:t> II</a:t>
            </a:r>
            <a:endParaRPr u="sng"/>
          </a:p>
          <a:p>
            <a:pPr marL="241300" lvl="0" indent="-215900" algn="l" rtl="0">
              <a:spcBef>
                <a:spcPts val="300"/>
              </a:spcBef>
              <a:spcAft>
                <a:spcPts val="0"/>
              </a:spcAft>
              <a:buSzPts val="1400"/>
              <a:buChar char="●"/>
            </a:pPr>
            <a:r>
              <a:rPr lang="en" u="sng">
                <a:hlinkClick r:id="rId6"/>
              </a:rPr>
              <a:t>Landscape of a lake surrounded by mountains</a:t>
            </a:r>
            <a:r>
              <a:rPr lang="en" u="sng"/>
              <a:t> III</a:t>
            </a:r>
            <a:endParaRPr u="sng"/>
          </a:p>
          <a:p>
            <a:pPr marL="241300" lvl="0" indent="-215900" algn="l" rtl="0">
              <a:spcBef>
                <a:spcPts val="300"/>
              </a:spcBef>
              <a:spcAft>
                <a:spcPts val="0"/>
              </a:spcAft>
              <a:buSzPts val="1400"/>
              <a:buFont typeface="Lato"/>
              <a:buChar char="●"/>
            </a:pPr>
            <a:r>
              <a:rPr lang="en" u="sng">
                <a:solidFill>
                  <a:schemeClr val="hlink"/>
                </a:solidFill>
                <a:hlinkClick r:id="rId7"/>
              </a:rPr>
              <a:t>Landscape of a lake surrounded by mountains</a:t>
            </a:r>
            <a:r>
              <a:rPr lang="en" u="sng"/>
              <a:t> IV</a:t>
            </a:r>
            <a:endParaRPr u="sng"/>
          </a:p>
          <a:p>
            <a:pPr marL="241300" lvl="0" indent="-215900" algn="l" rtl="0">
              <a:spcBef>
                <a:spcPts val="300"/>
              </a:spcBef>
              <a:spcAft>
                <a:spcPts val="0"/>
              </a:spcAft>
              <a:buSzPts val="1400"/>
              <a:buFont typeface="Lato"/>
              <a:buChar char="●"/>
            </a:pPr>
            <a:r>
              <a:rPr lang="en" u="sng">
                <a:solidFill>
                  <a:schemeClr val="hlink"/>
                </a:solidFill>
                <a:hlinkClick r:id="rId8"/>
              </a:rPr>
              <a:t>Landscape of a lake surrounded by mountains</a:t>
            </a:r>
            <a:r>
              <a:rPr lang="en" u="sng"/>
              <a:t> V</a:t>
            </a:r>
            <a:endParaRPr/>
          </a:p>
        </p:txBody>
      </p:sp>
      <p:sp>
        <p:nvSpPr>
          <p:cNvPr id="871" name="Google Shape;871;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grpSp>
        <p:nvGrpSpPr>
          <p:cNvPr id="872" name="Google Shape;872;p71"/>
          <p:cNvGrpSpPr/>
          <p:nvPr/>
        </p:nvGrpSpPr>
        <p:grpSpPr>
          <a:xfrm>
            <a:off x="7241206" y="3183022"/>
            <a:ext cx="1522188" cy="1493944"/>
            <a:chOff x="7330897" y="1141900"/>
            <a:chExt cx="2060073" cy="2021849"/>
          </a:xfrm>
        </p:grpSpPr>
        <p:pic>
          <p:nvPicPr>
            <p:cNvPr id="873" name="Google Shape;873;p71"/>
            <p:cNvPicPr preferRelativeResize="0"/>
            <p:nvPr/>
          </p:nvPicPr>
          <p:blipFill>
            <a:blip r:embed="rId9">
              <a:alphaModFix/>
            </a:blip>
            <a:stretch>
              <a:fillRect/>
            </a:stretch>
          </p:blipFill>
          <p:spPr>
            <a:xfrm>
              <a:off x="7330897" y="1141900"/>
              <a:ext cx="2060073" cy="2021849"/>
            </a:xfrm>
            <a:prstGeom prst="rect">
              <a:avLst/>
            </a:prstGeom>
            <a:noFill/>
            <a:ln>
              <a:noFill/>
            </a:ln>
          </p:spPr>
        </p:pic>
        <p:pic>
          <p:nvPicPr>
            <p:cNvPr id="874" name="Google Shape;874;p71"/>
            <p:cNvPicPr preferRelativeResize="0"/>
            <p:nvPr/>
          </p:nvPicPr>
          <p:blipFill>
            <a:blip r:embed="rId10">
              <a:alphaModFix/>
            </a:blip>
            <a:stretch>
              <a:fillRect/>
            </a:stretch>
          </p:blipFill>
          <p:spPr>
            <a:xfrm>
              <a:off x="7941837" y="1444050"/>
              <a:ext cx="838200" cy="1417549"/>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72"/>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Did you like the resources on this template? Get them for free </a:t>
            </a:r>
            <a:r>
              <a:rPr lang="en"/>
              <a:t>on these</a:t>
            </a:r>
            <a:r>
              <a:rPr lang="en">
                <a:solidFill>
                  <a:schemeClr val="dk1"/>
                </a:solidFill>
              </a:rPr>
              <a:t> websites:</a:t>
            </a:r>
            <a:endParaRPr>
              <a:solidFill>
                <a:schemeClr val="dk1"/>
              </a:solidFill>
            </a:endParaRPr>
          </a:p>
          <a:p>
            <a:pPr marL="0" lvl="0" indent="0" algn="l" rtl="0">
              <a:spcBef>
                <a:spcPts val="1000"/>
              </a:spcBef>
              <a:spcAft>
                <a:spcPts val="0"/>
              </a:spcAft>
              <a:buNone/>
            </a:pPr>
            <a:r>
              <a:rPr lang="en" sz="2400" b="1">
                <a:latin typeface="El Messiri"/>
                <a:ea typeface="El Messiri"/>
                <a:cs typeface="El Messiri"/>
                <a:sym typeface="El Messiri"/>
              </a:rPr>
              <a:t>Photos</a:t>
            </a:r>
            <a:endParaRPr u="sng"/>
          </a:p>
          <a:p>
            <a:pPr marL="241300" lvl="0" indent="-215900" algn="l" rtl="0">
              <a:spcBef>
                <a:spcPts val="300"/>
              </a:spcBef>
              <a:spcAft>
                <a:spcPts val="0"/>
              </a:spcAft>
              <a:buSzPts val="1400"/>
              <a:buChar char="●"/>
            </a:pPr>
            <a:r>
              <a:rPr lang="en" u="sng">
                <a:solidFill>
                  <a:schemeClr val="hlink"/>
                </a:solidFill>
                <a:hlinkClick r:id="rId3"/>
              </a:rPr>
              <a:t>Lily pads floating on pond near the pier</a:t>
            </a:r>
            <a:endParaRPr/>
          </a:p>
          <a:p>
            <a:pPr marL="241300" lvl="0" indent="-215900" algn="l" rtl="0">
              <a:spcBef>
                <a:spcPts val="300"/>
              </a:spcBef>
              <a:spcAft>
                <a:spcPts val="0"/>
              </a:spcAft>
              <a:buSzPts val="1400"/>
              <a:buChar char="●"/>
            </a:pPr>
            <a:r>
              <a:rPr lang="en" u="sng">
                <a:hlinkClick r:id="rId4"/>
              </a:rPr>
              <a:t>Lake surrounded by rocky landscape</a:t>
            </a:r>
            <a:endParaRPr/>
          </a:p>
          <a:p>
            <a:pPr marL="241300" lvl="0" indent="-215900" algn="l" rtl="0">
              <a:spcBef>
                <a:spcPts val="300"/>
              </a:spcBef>
              <a:spcAft>
                <a:spcPts val="0"/>
              </a:spcAft>
              <a:buSzPts val="1400"/>
              <a:buChar char="●"/>
            </a:pPr>
            <a:r>
              <a:rPr lang="en" u="sng">
                <a:solidFill>
                  <a:schemeClr val="hlink"/>
                </a:solidFill>
                <a:hlinkClick r:id="rId5"/>
              </a:rPr>
              <a:t>Canoe floating near the wooden pier on lake</a:t>
            </a:r>
            <a:endParaRPr/>
          </a:p>
          <a:p>
            <a:pPr marL="241300" lvl="0" indent="-215900" algn="l" rtl="0">
              <a:spcBef>
                <a:spcPts val="300"/>
              </a:spcBef>
              <a:spcAft>
                <a:spcPts val="0"/>
              </a:spcAft>
              <a:buSzPts val="1400"/>
              <a:buChar char="●"/>
            </a:pPr>
            <a:r>
              <a:rPr lang="en" u="sng">
                <a:solidFill>
                  <a:schemeClr val="hlink"/>
                </a:solidFill>
                <a:hlinkClick r:id="rId6"/>
              </a:rPr>
              <a:t>Peaceful piece of nature in daylight</a:t>
            </a:r>
            <a:endParaRPr/>
          </a:p>
          <a:p>
            <a:pPr marL="241300" lvl="0" indent="-215900" algn="l" rtl="0">
              <a:spcBef>
                <a:spcPts val="300"/>
              </a:spcBef>
              <a:spcAft>
                <a:spcPts val="0"/>
              </a:spcAft>
              <a:buSzPts val="1400"/>
              <a:buChar char="●"/>
            </a:pPr>
            <a:r>
              <a:rPr lang="en" u="sng">
                <a:solidFill>
                  <a:schemeClr val="hlink"/>
                </a:solidFill>
                <a:hlinkClick r:id="rId7"/>
              </a:rPr>
              <a:t>Mallard duck swimming with baby ducklings on lake</a:t>
            </a:r>
            <a:endParaRPr/>
          </a:p>
          <a:p>
            <a:pPr marL="241300" lvl="0" indent="-215900" algn="l" rtl="0">
              <a:spcBef>
                <a:spcPts val="300"/>
              </a:spcBef>
              <a:spcAft>
                <a:spcPts val="0"/>
              </a:spcAft>
              <a:buSzPts val="1400"/>
              <a:buChar char="●"/>
            </a:pPr>
            <a:r>
              <a:rPr lang="en" u="sng">
                <a:solidFill>
                  <a:schemeClr val="hlink"/>
                </a:solidFill>
                <a:hlinkClick r:id="rId8"/>
              </a:rPr>
              <a:t>Person of indian origin having fun</a:t>
            </a:r>
            <a:endParaRPr/>
          </a:p>
          <a:p>
            <a:pPr marL="241300" lvl="0" indent="-215900" algn="l" rtl="0">
              <a:spcBef>
                <a:spcPts val="300"/>
              </a:spcBef>
              <a:spcAft>
                <a:spcPts val="0"/>
              </a:spcAft>
              <a:buSzPts val="1400"/>
              <a:buChar char="●"/>
            </a:pPr>
            <a:r>
              <a:rPr lang="en" u="sng">
                <a:solidFill>
                  <a:schemeClr val="hlink"/>
                </a:solidFill>
                <a:hlinkClick r:id="rId9"/>
              </a:rPr>
              <a:t>Close-up beautiful woman posing</a:t>
            </a:r>
            <a:endParaRPr/>
          </a:p>
        </p:txBody>
      </p:sp>
      <p:sp>
        <p:nvSpPr>
          <p:cNvPr id="880" name="Google Shape;880;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grpSp>
        <p:nvGrpSpPr>
          <p:cNvPr id="881" name="Google Shape;881;p72"/>
          <p:cNvGrpSpPr/>
          <p:nvPr/>
        </p:nvGrpSpPr>
        <p:grpSpPr>
          <a:xfrm>
            <a:off x="7241206" y="3183022"/>
            <a:ext cx="1522188" cy="1493944"/>
            <a:chOff x="7330897" y="1141900"/>
            <a:chExt cx="2060073" cy="2021849"/>
          </a:xfrm>
        </p:grpSpPr>
        <p:pic>
          <p:nvPicPr>
            <p:cNvPr id="882" name="Google Shape;882;p72"/>
            <p:cNvPicPr preferRelativeResize="0"/>
            <p:nvPr/>
          </p:nvPicPr>
          <p:blipFill>
            <a:blip r:embed="rId10">
              <a:alphaModFix/>
            </a:blip>
            <a:stretch>
              <a:fillRect/>
            </a:stretch>
          </p:blipFill>
          <p:spPr>
            <a:xfrm>
              <a:off x="7330897" y="1141900"/>
              <a:ext cx="2060073" cy="2021849"/>
            </a:xfrm>
            <a:prstGeom prst="rect">
              <a:avLst/>
            </a:prstGeom>
            <a:noFill/>
            <a:ln>
              <a:noFill/>
            </a:ln>
          </p:spPr>
        </p:pic>
        <p:pic>
          <p:nvPicPr>
            <p:cNvPr id="883" name="Google Shape;883;p72"/>
            <p:cNvPicPr preferRelativeResize="0"/>
            <p:nvPr/>
          </p:nvPicPr>
          <p:blipFill>
            <a:blip r:embed="rId11">
              <a:alphaModFix/>
            </a:blip>
            <a:stretch>
              <a:fillRect/>
            </a:stretch>
          </p:blipFill>
          <p:spPr>
            <a:xfrm>
              <a:off x="7941837" y="1444050"/>
              <a:ext cx="838200" cy="1417549"/>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73"/>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
              <a:t>Here’s an assortment of alternative resources whose style fits that of this template:</a:t>
            </a:r>
            <a:endParaRPr/>
          </a:p>
          <a:p>
            <a:pPr marL="0" lvl="0" indent="0" algn="l" rtl="0">
              <a:spcBef>
                <a:spcPts val="1000"/>
              </a:spcBef>
              <a:spcAft>
                <a:spcPts val="0"/>
              </a:spcAft>
              <a:buNone/>
            </a:pPr>
            <a:r>
              <a:rPr lang="en" sz="2400" b="1">
                <a:latin typeface="El Messiri"/>
                <a:ea typeface="El Messiri"/>
                <a:cs typeface="El Messiri"/>
                <a:sym typeface="El Messiri"/>
              </a:rPr>
              <a:t>PHOTOS</a:t>
            </a:r>
            <a:endParaRPr sz="2400" b="1">
              <a:latin typeface="El Messiri"/>
              <a:ea typeface="El Messiri"/>
              <a:cs typeface="El Messiri"/>
              <a:sym typeface="El Messiri"/>
            </a:endParaRPr>
          </a:p>
          <a:p>
            <a:pPr marL="241300" lvl="0" indent="-215900" algn="l" rtl="0">
              <a:spcBef>
                <a:spcPts val="1000"/>
              </a:spcBef>
              <a:spcAft>
                <a:spcPts val="0"/>
              </a:spcAft>
              <a:buSzPts val="1400"/>
              <a:buChar char="●"/>
            </a:pPr>
            <a:r>
              <a:rPr lang="en" u="sng">
                <a:solidFill>
                  <a:schemeClr val="hlink"/>
                </a:solidFill>
                <a:hlinkClick r:id="rId3"/>
              </a:rPr>
              <a:t>Landscape of a lake surrounded by mountains</a:t>
            </a:r>
            <a:endParaRPr/>
          </a:p>
          <a:p>
            <a:pPr marL="241300" lvl="0" indent="-215900" algn="l" rtl="0">
              <a:spcBef>
                <a:spcPts val="300"/>
              </a:spcBef>
              <a:spcAft>
                <a:spcPts val="0"/>
              </a:spcAft>
              <a:buSzPts val="1400"/>
              <a:buChar char="●"/>
            </a:pPr>
            <a:r>
              <a:rPr lang="en" u="sng">
                <a:solidFill>
                  <a:schemeClr val="hlink"/>
                </a:solidFill>
                <a:hlinkClick r:id="rId4"/>
              </a:rPr>
              <a:t>Landscape of a lake surrounded by mountains</a:t>
            </a:r>
            <a:endParaRPr/>
          </a:p>
          <a:p>
            <a:pPr marL="241300" lvl="0" indent="-215900" algn="l" rtl="0">
              <a:spcBef>
                <a:spcPts val="300"/>
              </a:spcBef>
              <a:spcAft>
                <a:spcPts val="0"/>
              </a:spcAft>
              <a:buSzPts val="1400"/>
              <a:buChar char="●"/>
            </a:pPr>
            <a:r>
              <a:rPr lang="en" u="sng">
                <a:solidFill>
                  <a:schemeClr val="hlink"/>
                </a:solidFill>
                <a:hlinkClick r:id="rId5"/>
              </a:rPr>
              <a:t>Horizon line of a lake</a:t>
            </a:r>
            <a:endParaRPr/>
          </a:p>
          <a:p>
            <a:pPr marL="241300" lvl="0" indent="-215900" algn="l" rtl="0">
              <a:spcBef>
                <a:spcPts val="300"/>
              </a:spcBef>
              <a:spcAft>
                <a:spcPts val="0"/>
              </a:spcAft>
              <a:buSzPts val="1400"/>
              <a:buChar char="●"/>
            </a:pPr>
            <a:r>
              <a:rPr lang="en" u="sng">
                <a:solidFill>
                  <a:schemeClr val="hlink"/>
                </a:solidFill>
                <a:hlinkClick r:id="rId6"/>
              </a:rPr>
              <a:t>Horizon line of a lake</a:t>
            </a:r>
            <a:endParaRPr/>
          </a:p>
          <a:p>
            <a:pPr marL="241300" lvl="0" indent="-215900" algn="l" rtl="0">
              <a:spcBef>
                <a:spcPts val="300"/>
              </a:spcBef>
              <a:spcAft>
                <a:spcPts val="0"/>
              </a:spcAft>
              <a:buSzPts val="1400"/>
              <a:buChar char="●"/>
            </a:pPr>
            <a:r>
              <a:rPr lang="en" u="sng">
                <a:solidFill>
                  <a:schemeClr val="hlink"/>
                </a:solidFill>
                <a:hlinkClick r:id="rId7"/>
              </a:rPr>
              <a:t>Lake surrounded by rocky landscape</a:t>
            </a:r>
            <a:endParaRPr sz="2400" b="1">
              <a:latin typeface="El Messiri"/>
              <a:ea typeface="El Messiri"/>
              <a:cs typeface="El Messiri"/>
              <a:sym typeface="El Messiri"/>
            </a:endParaRPr>
          </a:p>
        </p:txBody>
      </p:sp>
      <p:sp>
        <p:nvSpPr>
          <p:cNvPr id="889" name="Google Shape;889;p7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Alternatives resources</a:t>
            </a:r>
            <a:endParaRPr/>
          </a:p>
        </p:txBody>
      </p:sp>
      <p:grpSp>
        <p:nvGrpSpPr>
          <p:cNvPr id="890" name="Google Shape;890;p73"/>
          <p:cNvGrpSpPr/>
          <p:nvPr/>
        </p:nvGrpSpPr>
        <p:grpSpPr>
          <a:xfrm>
            <a:off x="7241206" y="3183022"/>
            <a:ext cx="1522188" cy="1493944"/>
            <a:chOff x="7330897" y="1141900"/>
            <a:chExt cx="2060073" cy="2021849"/>
          </a:xfrm>
        </p:grpSpPr>
        <p:pic>
          <p:nvPicPr>
            <p:cNvPr id="891" name="Google Shape;891;p73"/>
            <p:cNvPicPr preferRelativeResize="0"/>
            <p:nvPr/>
          </p:nvPicPr>
          <p:blipFill>
            <a:blip r:embed="rId8">
              <a:alphaModFix/>
            </a:blip>
            <a:stretch>
              <a:fillRect/>
            </a:stretch>
          </p:blipFill>
          <p:spPr>
            <a:xfrm>
              <a:off x="7330897" y="1141900"/>
              <a:ext cx="2060073" cy="2021849"/>
            </a:xfrm>
            <a:prstGeom prst="rect">
              <a:avLst/>
            </a:prstGeom>
            <a:noFill/>
            <a:ln>
              <a:noFill/>
            </a:ln>
          </p:spPr>
        </p:pic>
        <p:pic>
          <p:nvPicPr>
            <p:cNvPr id="892" name="Google Shape;892;p73"/>
            <p:cNvPicPr preferRelativeResize="0"/>
            <p:nvPr/>
          </p:nvPicPr>
          <p:blipFill>
            <a:blip r:embed="rId9">
              <a:alphaModFix/>
            </a:blip>
            <a:stretch>
              <a:fillRect/>
            </a:stretch>
          </p:blipFill>
          <p:spPr>
            <a:xfrm>
              <a:off x="7941837" y="1444050"/>
              <a:ext cx="838200" cy="1417549"/>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6"/>
        <p:cNvGrpSpPr/>
        <p:nvPr/>
      </p:nvGrpSpPr>
      <p:grpSpPr>
        <a:xfrm>
          <a:off x="0" y="0"/>
          <a:ext cx="0" cy="0"/>
          <a:chOff x="0" y="0"/>
          <a:chExt cx="0" cy="0"/>
        </a:xfrm>
      </p:grpSpPr>
      <p:sp>
        <p:nvSpPr>
          <p:cNvPr id="897" name="Google Shape;897;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898" name="Google Shape;898;p74"/>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2"/>
        <p:cNvGrpSpPr/>
        <p:nvPr/>
      </p:nvGrpSpPr>
      <p:grpSpPr>
        <a:xfrm>
          <a:off x="0" y="0"/>
          <a:ext cx="0" cy="0"/>
          <a:chOff x="0" y="0"/>
          <a:chExt cx="0" cy="0"/>
        </a:xfrm>
      </p:grpSpPr>
      <p:sp>
        <p:nvSpPr>
          <p:cNvPr id="903" name="Google Shape;903;p75"/>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904" name="Google Shape;904;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0"/>
          <p:cNvSpPr txBox="1">
            <a:spLocks noGrp="1"/>
          </p:cNvSpPr>
          <p:nvPr>
            <p:ph type="title"/>
          </p:nvPr>
        </p:nvSpPr>
        <p:spPr>
          <a:xfrm>
            <a:off x="1371000" y="3442700"/>
            <a:ext cx="3093900" cy="116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Whoa!</a:t>
            </a:r>
            <a:endParaRPr/>
          </a:p>
        </p:txBody>
      </p:sp>
      <p:sp>
        <p:nvSpPr>
          <p:cNvPr id="351" name="Google Shape;351;p40"/>
          <p:cNvSpPr txBox="1">
            <a:spLocks noGrp="1"/>
          </p:cNvSpPr>
          <p:nvPr>
            <p:ph type="subTitle" idx="1"/>
          </p:nvPr>
        </p:nvSpPr>
        <p:spPr>
          <a:xfrm>
            <a:off x="4464900" y="3442700"/>
            <a:ext cx="3308100" cy="116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pic>
        <p:nvPicPr>
          <p:cNvPr id="352" name="Google Shape;352;p40"/>
          <p:cNvPicPr preferRelativeResize="0">
            <a:picLocks noGrp="1"/>
          </p:cNvPicPr>
          <p:nvPr>
            <p:ph type="pic" idx="2"/>
          </p:nvPr>
        </p:nvPicPr>
        <p:blipFill rotWithShape="1">
          <a:blip r:embed="rId3">
            <a:alphaModFix/>
          </a:blip>
          <a:srcRect l="16675" t="-38560" r="16675" b="38559"/>
          <a:stretch/>
        </p:blipFill>
        <p:spPr>
          <a:xfrm>
            <a:off x="664875" y="-4531525"/>
            <a:ext cx="7765500" cy="7765500"/>
          </a:xfrm>
          <a:prstGeom prst="ellipse">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8"/>
        <p:cNvGrpSpPr/>
        <p:nvPr/>
      </p:nvGrpSpPr>
      <p:grpSpPr>
        <a:xfrm>
          <a:off x="0" y="0"/>
          <a:ext cx="0" cy="0"/>
          <a:chOff x="0" y="0"/>
          <a:chExt cx="0" cy="0"/>
        </a:xfrm>
      </p:grpSpPr>
      <p:sp>
        <p:nvSpPr>
          <p:cNvPr id="909" name="Google Shape;909;p76"/>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El Messiri</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https://fonts.google.com/specimen/El+Messiri</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Palanquin</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https://fonts.google.com/specimen/Palanquin</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910" name="Google Shape;910;p76"/>
          <p:cNvSpPr/>
          <p:nvPr/>
        </p:nvSpPr>
        <p:spPr>
          <a:xfrm>
            <a:off x="2052650" y="2947175"/>
            <a:ext cx="791400" cy="754200"/>
          </a:xfrm>
          <a:prstGeom prst="roundRect">
            <a:avLst>
              <a:gd name="adj" fmla="val 16667"/>
            </a:avLst>
          </a:prstGeom>
          <a:solidFill>
            <a:srgbClr val="0C343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6"/>
          <p:cNvSpPr/>
          <p:nvPr/>
        </p:nvSpPr>
        <p:spPr>
          <a:xfrm>
            <a:off x="3114470"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6"/>
          <p:cNvSpPr/>
          <p:nvPr/>
        </p:nvSpPr>
        <p:spPr>
          <a:xfrm>
            <a:off x="4176289" y="2947175"/>
            <a:ext cx="791400" cy="754200"/>
          </a:xfrm>
          <a:prstGeom prst="roundRect">
            <a:avLst>
              <a:gd name="adj" fmla="val 16667"/>
            </a:avLst>
          </a:prstGeom>
          <a:solidFill>
            <a:srgbClr val="B074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6"/>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#0c343d</a:t>
            </a:r>
            <a:endParaRPr sz="1000">
              <a:solidFill>
                <a:srgbClr val="FFFFFF"/>
              </a:solidFill>
            </a:endParaRPr>
          </a:p>
        </p:txBody>
      </p:sp>
      <p:sp>
        <p:nvSpPr>
          <p:cNvPr id="914" name="Google Shape;914;p76"/>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915" name="Google Shape;915;p76"/>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#b074c9</a:t>
            </a:r>
            <a:endParaRPr sz="1000">
              <a:solidFill>
                <a:srgbClr val="FFFFFF"/>
              </a:solidFill>
            </a:endParaRPr>
          </a:p>
        </p:txBody>
      </p:sp>
      <p:sp>
        <p:nvSpPr>
          <p:cNvPr id="916" name="Google Shape;916;p76"/>
          <p:cNvSpPr/>
          <p:nvPr/>
        </p:nvSpPr>
        <p:spPr>
          <a:xfrm>
            <a:off x="5238125" y="2947175"/>
            <a:ext cx="791400" cy="754200"/>
          </a:xfrm>
          <a:prstGeom prst="roundRect">
            <a:avLst>
              <a:gd name="adj" fmla="val 16667"/>
            </a:avLst>
          </a:prstGeom>
          <a:solidFill>
            <a:srgbClr val="4A9C9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6"/>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#4a9c9c</a:t>
            </a:r>
            <a:endParaRPr sz="1000">
              <a:solidFill>
                <a:srgbClr val="FFFFFF"/>
              </a:solidFill>
            </a:endParaRPr>
          </a:p>
        </p:txBody>
      </p:sp>
      <p:sp>
        <p:nvSpPr>
          <p:cNvPr id="918" name="Google Shape;918;p76"/>
          <p:cNvSpPr/>
          <p:nvPr/>
        </p:nvSpPr>
        <p:spPr>
          <a:xfrm>
            <a:off x="6299950" y="2947175"/>
            <a:ext cx="791400" cy="754200"/>
          </a:xfrm>
          <a:prstGeom prst="roundRect">
            <a:avLst>
              <a:gd name="adj" fmla="val 16667"/>
            </a:avLst>
          </a:prstGeom>
          <a:solidFill>
            <a:srgbClr val="45BBE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6"/>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#45bbe2</a:t>
            </a:r>
            <a:endParaRPr sz="1000">
              <a:solidFill>
                <a:srgbClr val="FFFFFF"/>
              </a:solidFill>
            </a:endParaRPr>
          </a:p>
        </p:txBody>
      </p:sp>
      <p:sp>
        <p:nvSpPr>
          <p:cNvPr id="920" name="Google Shape;920;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4"/>
        <p:cNvGrpSpPr/>
        <p:nvPr/>
      </p:nvGrpSpPr>
      <p:grpSpPr>
        <a:xfrm>
          <a:off x="0" y="0"/>
          <a:ext cx="0" cy="0"/>
          <a:chOff x="0" y="0"/>
          <a:chExt cx="0" cy="0"/>
        </a:xfrm>
      </p:grpSpPr>
      <p:sp>
        <p:nvSpPr>
          <p:cNvPr id="925" name="Google Shape;925;p77"/>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926" name="Google Shape;926;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927" name="Google Shape;927;p77"/>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928" name="Google Shape;928;p77">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929" name="Google Shape;929;p77">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930" name="Google Shape;930;p77">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931" name="Google Shape;931;p77">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932" name="Google Shape;932;p77"/>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933" name="Google Shape;933;p77"/>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934" name="Google Shape;934;p77"/>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935" name="Google Shape;935;p77"/>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936" name="Google Shape;936;p77">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0"/>
        <p:cNvGrpSpPr/>
        <p:nvPr/>
      </p:nvGrpSpPr>
      <p:grpSpPr>
        <a:xfrm>
          <a:off x="0" y="0"/>
          <a:ext cx="0" cy="0"/>
          <a:chOff x="0" y="0"/>
          <a:chExt cx="0" cy="0"/>
        </a:xfrm>
      </p:grpSpPr>
      <p:grpSp>
        <p:nvGrpSpPr>
          <p:cNvPr id="941" name="Google Shape;941;p78"/>
          <p:cNvGrpSpPr/>
          <p:nvPr/>
        </p:nvGrpSpPr>
        <p:grpSpPr>
          <a:xfrm>
            <a:off x="5048544" y="3019584"/>
            <a:ext cx="442841" cy="514271"/>
            <a:chOff x="4727025" y="1332775"/>
            <a:chExt cx="59900" cy="69625"/>
          </a:xfrm>
        </p:grpSpPr>
        <p:sp>
          <p:nvSpPr>
            <p:cNvPr id="942" name="Google Shape;942;p7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78"/>
          <p:cNvGrpSpPr/>
          <p:nvPr/>
        </p:nvGrpSpPr>
        <p:grpSpPr>
          <a:xfrm>
            <a:off x="5723860" y="2267072"/>
            <a:ext cx="500909" cy="500899"/>
            <a:chOff x="4820425" y="1329900"/>
            <a:chExt cx="70175" cy="70350"/>
          </a:xfrm>
        </p:grpSpPr>
        <p:sp>
          <p:nvSpPr>
            <p:cNvPr id="945" name="Google Shape;945;p7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78"/>
          <p:cNvGrpSpPr/>
          <p:nvPr/>
        </p:nvGrpSpPr>
        <p:grpSpPr>
          <a:xfrm>
            <a:off x="6376484" y="2278862"/>
            <a:ext cx="538135" cy="493119"/>
            <a:chOff x="4903200" y="1331525"/>
            <a:chExt cx="73575" cy="67425"/>
          </a:xfrm>
        </p:grpSpPr>
        <p:sp>
          <p:nvSpPr>
            <p:cNvPr id="950" name="Google Shape;950;p7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51" name="Google Shape;951;p7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78"/>
          <p:cNvGrpSpPr/>
          <p:nvPr/>
        </p:nvGrpSpPr>
        <p:grpSpPr>
          <a:xfrm>
            <a:off x="5636435" y="3020840"/>
            <a:ext cx="544563" cy="511895"/>
            <a:chOff x="4815575" y="1416800"/>
            <a:chExt cx="73750" cy="71400"/>
          </a:xfrm>
        </p:grpSpPr>
        <p:sp>
          <p:nvSpPr>
            <p:cNvPr id="953" name="Google Shape;953;p7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78"/>
          <p:cNvGrpSpPr/>
          <p:nvPr/>
        </p:nvGrpSpPr>
        <p:grpSpPr>
          <a:xfrm>
            <a:off x="6333060" y="3020546"/>
            <a:ext cx="602914" cy="512477"/>
            <a:chOff x="4902475" y="1418875"/>
            <a:chExt cx="74500" cy="63775"/>
          </a:xfrm>
        </p:grpSpPr>
        <p:sp>
          <p:nvSpPr>
            <p:cNvPr id="957" name="Google Shape;957;p7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78"/>
          <p:cNvGrpSpPr/>
          <p:nvPr/>
        </p:nvGrpSpPr>
        <p:grpSpPr>
          <a:xfrm>
            <a:off x="5748932" y="3759785"/>
            <a:ext cx="515391" cy="525699"/>
            <a:chOff x="4818100" y="1507675"/>
            <a:chExt cx="71225" cy="71625"/>
          </a:xfrm>
        </p:grpSpPr>
        <p:sp>
          <p:nvSpPr>
            <p:cNvPr id="960" name="Google Shape;960;p7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78"/>
          <p:cNvGrpSpPr/>
          <p:nvPr/>
        </p:nvGrpSpPr>
        <p:grpSpPr>
          <a:xfrm>
            <a:off x="5087034" y="3781317"/>
            <a:ext cx="522956" cy="489869"/>
            <a:chOff x="4721450" y="1509475"/>
            <a:chExt cx="79350" cy="74325"/>
          </a:xfrm>
        </p:grpSpPr>
        <p:sp>
          <p:nvSpPr>
            <p:cNvPr id="965" name="Google Shape;965;p7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78"/>
          <p:cNvGrpSpPr/>
          <p:nvPr/>
        </p:nvGrpSpPr>
        <p:grpSpPr>
          <a:xfrm>
            <a:off x="6410277" y="3761069"/>
            <a:ext cx="525704" cy="535436"/>
            <a:chOff x="4906800" y="1507500"/>
            <a:chExt cx="70350" cy="71075"/>
          </a:xfrm>
        </p:grpSpPr>
        <p:sp>
          <p:nvSpPr>
            <p:cNvPr id="970" name="Google Shape;970;p7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78"/>
          <p:cNvGrpSpPr/>
          <p:nvPr/>
        </p:nvGrpSpPr>
        <p:grpSpPr>
          <a:xfrm>
            <a:off x="4443099" y="2267050"/>
            <a:ext cx="508054" cy="508095"/>
            <a:chOff x="3736598" y="2170606"/>
            <a:chExt cx="404889" cy="404889"/>
          </a:xfrm>
        </p:grpSpPr>
        <p:sp>
          <p:nvSpPr>
            <p:cNvPr id="976" name="Google Shape;976;p7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78"/>
          <p:cNvGrpSpPr/>
          <p:nvPr/>
        </p:nvGrpSpPr>
        <p:grpSpPr>
          <a:xfrm>
            <a:off x="3731139" y="2267145"/>
            <a:ext cx="575790" cy="507904"/>
            <a:chOff x="3161917" y="2170682"/>
            <a:chExt cx="458870" cy="404737"/>
          </a:xfrm>
        </p:grpSpPr>
        <p:sp>
          <p:nvSpPr>
            <p:cNvPr id="981" name="Google Shape;981;p7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82" name="Google Shape;982;p7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78"/>
          <p:cNvGrpSpPr/>
          <p:nvPr/>
        </p:nvGrpSpPr>
        <p:grpSpPr>
          <a:xfrm>
            <a:off x="3758669" y="3027517"/>
            <a:ext cx="520730" cy="498567"/>
            <a:chOff x="3179914" y="2889488"/>
            <a:chExt cx="422876" cy="404911"/>
          </a:xfrm>
        </p:grpSpPr>
        <p:sp>
          <p:nvSpPr>
            <p:cNvPr id="985" name="Google Shape;985;p7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78"/>
          <p:cNvGrpSpPr/>
          <p:nvPr/>
        </p:nvGrpSpPr>
        <p:grpSpPr>
          <a:xfrm>
            <a:off x="4387349" y="3027477"/>
            <a:ext cx="516145" cy="498648"/>
            <a:chOff x="3729467" y="2889422"/>
            <a:chExt cx="419153" cy="404977"/>
          </a:xfrm>
        </p:grpSpPr>
        <p:sp>
          <p:nvSpPr>
            <p:cNvPr id="992" name="Google Shape;992;p7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78"/>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8"/>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8"/>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8"/>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 name="Google Shape;1003;p78"/>
          <p:cNvGrpSpPr/>
          <p:nvPr/>
        </p:nvGrpSpPr>
        <p:grpSpPr>
          <a:xfrm>
            <a:off x="7107677" y="2474362"/>
            <a:ext cx="166473" cy="141497"/>
            <a:chOff x="4660325" y="1866850"/>
            <a:chExt cx="68350" cy="58100"/>
          </a:xfrm>
        </p:grpSpPr>
        <p:sp>
          <p:nvSpPr>
            <p:cNvPr id="1004" name="Google Shape;1004;p7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78"/>
          <p:cNvGrpSpPr/>
          <p:nvPr/>
        </p:nvGrpSpPr>
        <p:grpSpPr>
          <a:xfrm>
            <a:off x="7417022" y="2500086"/>
            <a:ext cx="162515" cy="90049"/>
            <a:chOff x="4791775" y="1877500"/>
            <a:chExt cx="66725" cy="36975"/>
          </a:xfrm>
        </p:grpSpPr>
        <p:sp>
          <p:nvSpPr>
            <p:cNvPr id="1007" name="Google Shape;1007;p7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78"/>
          <p:cNvGrpSpPr/>
          <p:nvPr/>
        </p:nvGrpSpPr>
        <p:grpSpPr>
          <a:xfrm>
            <a:off x="7738734" y="2500086"/>
            <a:ext cx="144979" cy="90049"/>
            <a:chOff x="4923925" y="1877500"/>
            <a:chExt cx="59525" cy="36975"/>
          </a:xfrm>
        </p:grpSpPr>
        <p:sp>
          <p:nvSpPr>
            <p:cNvPr id="1010" name="Google Shape;1010;p7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78"/>
          <p:cNvGrpSpPr/>
          <p:nvPr/>
        </p:nvGrpSpPr>
        <p:grpSpPr>
          <a:xfrm>
            <a:off x="8033226" y="2482277"/>
            <a:ext cx="141447" cy="125667"/>
            <a:chOff x="5058450" y="1870100"/>
            <a:chExt cx="58075" cy="51600"/>
          </a:xfrm>
        </p:grpSpPr>
        <p:sp>
          <p:nvSpPr>
            <p:cNvPr id="1013" name="Google Shape;1013;p7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78"/>
          <p:cNvGrpSpPr/>
          <p:nvPr/>
        </p:nvGrpSpPr>
        <p:grpSpPr>
          <a:xfrm>
            <a:off x="7447741" y="2904685"/>
            <a:ext cx="101077" cy="107645"/>
            <a:chOff x="4811425" y="2065025"/>
            <a:chExt cx="41500" cy="44200"/>
          </a:xfrm>
        </p:grpSpPr>
        <p:sp>
          <p:nvSpPr>
            <p:cNvPr id="1016" name="Google Shape;1016;p7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78"/>
          <p:cNvGrpSpPr/>
          <p:nvPr/>
        </p:nvGrpSpPr>
        <p:grpSpPr>
          <a:xfrm>
            <a:off x="7740178" y="2904898"/>
            <a:ext cx="120867" cy="107218"/>
            <a:chOff x="4929875" y="2065025"/>
            <a:chExt cx="49625" cy="44025"/>
          </a:xfrm>
        </p:grpSpPr>
        <p:sp>
          <p:nvSpPr>
            <p:cNvPr id="1019" name="Google Shape;1019;p7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78"/>
          <p:cNvGrpSpPr/>
          <p:nvPr/>
        </p:nvGrpSpPr>
        <p:grpSpPr>
          <a:xfrm>
            <a:off x="8068847" y="2907912"/>
            <a:ext cx="70206" cy="101191"/>
            <a:chOff x="5083925" y="2066350"/>
            <a:chExt cx="28825" cy="41550"/>
          </a:xfrm>
        </p:grpSpPr>
        <p:sp>
          <p:nvSpPr>
            <p:cNvPr id="1022" name="Google Shape;1022;p7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 name="Google Shape;1024;p78"/>
          <p:cNvGrpSpPr/>
          <p:nvPr/>
        </p:nvGrpSpPr>
        <p:grpSpPr>
          <a:xfrm>
            <a:off x="7100401" y="2923559"/>
            <a:ext cx="181026" cy="69896"/>
            <a:chOff x="4659775" y="2072775"/>
            <a:chExt cx="74325" cy="28700"/>
          </a:xfrm>
        </p:grpSpPr>
        <p:sp>
          <p:nvSpPr>
            <p:cNvPr id="1025" name="Google Shape;1025;p7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78"/>
          <p:cNvGrpSpPr/>
          <p:nvPr/>
        </p:nvGrpSpPr>
        <p:grpSpPr>
          <a:xfrm>
            <a:off x="8020257" y="2714124"/>
            <a:ext cx="167387" cy="89197"/>
            <a:chOff x="4662475" y="1976500"/>
            <a:chExt cx="68725" cy="36625"/>
          </a:xfrm>
        </p:grpSpPr>
        <p:sp>
          <p:nvSpPr>
            <p:cNvPr id="1029" name="Google Shape;1029;p7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78"/>
          <p:cNvGrpSpPr/>
          <p:nvPr/>
        </p:nvGrpSpPr>
        <p:grpSpPr>
          <a:xfrm>
            <a:off x="7717162" y="2717564"/>
            <a:ext cx="166899" cy="82317"/>
            <a:chOff x="4920150" y="1977875"/>
            <a:chExt cx="68525" cy="33800"/>
          </a:xfrm>
        </p:grpSpPr>
        <p:sp>
          <p:nvSpPr>
            <p:cNvPr id="1033" name="Google Shape;1033;p7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78"/>
          <p:cNvGrpSpPr/>
          <p:nvPr/>
        </p:nvGrpSpPr>
        <p:grpSpPr>
          <a:xfrm>
            <a:off x="7128319" y="3121482"/>
            <a:ext cx="125190" cy="127858"/>
            <a:chOff x="4676550" y="2160575"/>
            <a:chExt cx="51400" cy="52500"/>
          </a:xfrm>
        </p:grpSpPr>
        <p:sp>
          <p:nvSpPr>
            <p:cNvPr id="1037" name="Google Shape;1037;p7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78"/>
          <p:cNvGrpSpPr/>
          <p:nvPr/>
        </p:nvGrpSpPr>
        <p:grpSpPr>
          <a:xfrm>
            <a:off x="7425577" y="3128514"/>
            <a:ext cx="145405" cy="113794"/>
            <a:chOff x="4768325" y="2163475"/>
            <a:chExt cx="59700" cy="46725"/>
          </a:xfrm>
        </p:grpSpPr>
        <p:sp>
          <p:nvSpPr>
            <p:cNvPr id="1041" name="Google Shape;1041;p7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 name="Google Shape;1043;p78"/>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8"/>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8"/>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8"/>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8"/>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8"/>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78"/>
          <p:cNvGrpSpPr/>
          <p:nvPr/>
        </p:nvGrpSpPr>
        <p:grpSpPr>
          <a:xfrm>
            <a:off x="7441895" y="3383608"/>
            <a:ext cx="112768" cy="106853"/>
            <a:chOff x="4768575" y="2253950"/>
            <a:chExt cx="46300" cy="43875"/>
          </a:xfrm>
        </p:grpSpPr>
        <p:sp>
          <p:nvSpPr>
            <p:cNvPr id="1050" name="Google Shape;1050;p7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78"/>
          <p:cNvGrpSpPr/>
          <p:nvPr/>
        </p:nvGrpSpPr>
        <p:grpSpPr>
          <a:xfrm>
            <a:off x="7741518" y="3872634"/>
            <a:ext cx="118187" cy="146246"/>
            <a:chOff x="4960900" y="2433225"/>
            <a:chExt cx="48525" cy="60050"/>
          </a:xfrm>
        </p:grpSpPr>
        <p:sp>
          <p:nvSpPr>
            <p:cNvPr id="1053" name="Google Shape;1053;p7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78"/>
          <p:cNvGrpSpPr/>
          <p:nvPr/>
        </p:nvGrpSpPr>
        <p:grpSpPr>
          <a:xfrm>
            <a:off x="7430083" y="4136695"/>
            <a:ext cx="136394" cy="143810"/>
            <a:chOff x="4854075" y="2527625"/>
            <a:chExt cx="56000" cy="59050"/>
          </a:xfrm>
        </p:grpSpPr>
        <p:sp>
          <p:nvSpPr>
            <p:cNvPr id="1056" name="Google Shape;1056;p7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 name="Google Shape;1058;p78"/>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8"/>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8"/>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1" name="Google Shape;1061;p78"/>
          <p:cNvGrpSpPr/>
          <p:nvPr/>
        </p:nvGrpSpPr>
        <p:grpSpPr>
          <a:xfrm>
            <a:off x="8054294" y="3600439"/>
            <a:ext cx="99312" cy="160797"/>
            <a:chOff x="5059700" y="2334775"/>
            <a:chExt cx="40775" cy="66025"/>
          </a:xfrm>
        </p:grpSpPr>
        <p:sp>
          <p:nvSpPr>
            <p:cNvPr id="1062" name="Google Shape;1062;p7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78"/>
          <p:cNvGrpSpPr/>
          <p:nvPr/>
        </p:nvGrpSpPr>
        <p:grpSpPr>
          <a:xfrm>
            <a:off x="8011458" y="3865571"/>
            <a:ext cx="184984" cy="160371"/>
            <a:chOff x="5037700" y="2430325"/>
            <a:chExt cx="75950" cy="65850"/>
          </a:xfrm>
        </p:grpSpPr>
        <p:sp>
          <p:nvSpPr>
            <p:cNvPr id="1072" name="Google Shape;1072;p7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78"/>
          <p:cNvGrpSpPr/>
          <p:nvPr/>
        </p:nvGrpSpPr>
        <p:grpSpPr>
          <a:xfrm>
            <a:off x="7430964" y="3632023"/>
            <a:ext cx="173014" cy="97629"/>
            <a:chOff x="4756975" y="2341800"/>
            <a:chExt cx="91975" cy="51925"/>
          </a:xfrm>
        </p:grpSpPr>
        <p:sp>
          <p:nvSpPr>
            <p:cNvPr id="1075" name="Google Shape;1075;p7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78"/>
          <p:cNvGrpSpPr/>
          <p:nvPr/>
        </p:nvGrpSpPr>
        <p:grpSpPr>
          <a:xfrm>
            <a:off x="7697901" y="4120720"/>
            <a:ext cx="212497" cy="175761"/>
            <a:chOff x="4943575" y="2516350"/>
            <a:chExt cx="98675" cy="81700"/>
          </a:xfrm>
        </p:grpSpPr>
        <p:sp>
          <p:nvSpPr>
            <p:cNvPr id="1096" name="Google Shape;1096;p7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78"/>
          <p:cNvGrpSpPr/>
          <p:nvPr/>
        </p:nvGrpSpPr>
        <p:grpSpPr>
          <a:xfrm>
            <a:off x="1955962" y="3346963"/>
            <a:ext cx="965351" cy="134611"/>
            <a:chOff x="4411970" y="2962952"/>
            <a:chExt cx="706544" cy="104212"/>
          </a:xfrm>
        </p:grpSpPr>
        <p:sp>
          <p:nvSpPr>
            <p:cNvPr id="1175" name="Google Shape;1175;p7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78"/>
          <p:cNvGrpSpPr/>
          <p:nvPr/>
        </p:nvGrpSpPr>
        <p:grpSpPr>
          <a:xfrm>
            <a:off x="1955962" y="2935877"/>
            <a:ext cx="960158" cy="289172"/>
            <a:chOff x="4411970" y="2726085"/>
            <a:chExt cx="643107" cy="193659"/>
          </a:xfrm>
        </p:grpSpPr>
        <p:sp>
          <p:nvSpPr>
            <p:cNvPr id="1180" name="Google Shape;1180;p7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78"/>
          <p:cNvGrpSpPr/>
          <p:nvPr/>
        </p:nvGrpSpPr>
        <p:grpSpPr>
          <a:xfrm>
            <a:off x="958854" y="3201987"/>
            <a:ext cx="833173" cy="259209"/>
            <a:chOff x="4411970" y="4340222"/>
            <a:chExt cx="779467" cy="242683"/>
          </a:xfrm>
        </p:grpSpPr>
        <p:sp>
          <p:nvSpPr>
            <p:cNvPr id="1184" name="Google Shape;1184;p7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 name="Google Shape;1187;p78"/>
          <p:cNvGrpSpPr/>
          <p:nvPr/>
        </p:nvGrpSpPr>
        <p:grpSpPr>
          <a:xfrm>
            <a:off x="1955962" y="2597733"/>
            <a:ext cx="965160" cy="216230"/>
            <a:chOff x="4411970" y="2468674"/>
            <a:chExt cx="747317" cy="167425"/>
          </a:xfrm>
        </p:grpSpPr>
        <p:sp>
          <p:nvSpPr>
            <p:cNvPr id="1188" name="Google Shape;1188;p7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78"/>
          <p:cNvGrpSpPr/>
          <p:nvPr/>
        </p:nvGrpSpPr>
        <p:grpSpPr>
          <a:xfrm>
            <a:off x="954709" y="2502450"/>
            <a:ext cx="810451" cy="319148"/>
            <a:chOff x="4411970" y="3686602"/>
            <a:chExt cx="797845" cy="314215"/>
          </a:xfrm>
        </p:grpSpPr>
        <p:sp>
          <p:nvSpPr>
            <p:cNvPr id="1191" name="Google Shape;1191;p7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1196;p78"/>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7" name="Google Shape;1197;p78"/>
          <p:cNvGrpSpPr/>
          <p:nvPr/>
        </p:nvGrpSpPr>
        <p:grpSpPr>
          <a:xfrm>
            <a:off x="954806" y="2256974"/>
            <a:ext cx="1970333" cy="208784"/>
            <a:chOff x="6336019" y="3733725"/>
            <a:chExt cx="2566206" cy="351310"/>
          </a:xfrm>
        </p:grpSpPr>
        <p:sp>
          <p:nvSpPr>
            <p:cNvPr id="1198" name="Google Shape;1198;p7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78"/>
          <p:cNvGrpSpPr/>
          <p:nvPr/>
        </p:nvGrpSpPr>
        <p:grpSpPr>
          <a:xfrm>
            <a:off x="1955962" y="3864529"/>
            <a:ext cx="946551" cy="153200"/>
            <a:chOff x="4404545" y="3301592"/>
            <a:chExt cx="782403" cy="129272"/>
          </a:xfrm>
        </p:grpSpPr>
        <p:sp>
          <p:nvSpPr>
            <p:cNvPr id="1203" name="Google Shape;1203;p7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78"/>
          <p:cNvGrpSpPr/>
          <p:nvPr/>
        </p:nvGrpSpPr>
        <p:grpSpPr>
          <a:xfrm>
            <a:off x="1955962" y="3603488"/>
            <a:ext cx="962257" cy="139127"/>
            <a:chOff x="4411970" y="3131459"/>
            <a:chExt cx="710520" cy="117397"/>
          </a:xfrm>
        </p:grpSpPr>
        <p:sp>
          <p:nvSpPr>
            <p:cNvPr id="1206" name="Google Shape;1206;p7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8" name="Google Shape;1208;p78"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9" name="Google Shape;1209;p78"/>
          <p:cNvGrpSpPr/>
          <p:nvPr/>
        </p:nvGrpSpPr>
        <p:grpSpPr>
          <a:xfrm>
            <a:off x="956107" y="3538282"/>
            <a:ext cx="823838" cy="458988"/>
            <a:chOff x="4411970" y="1801825"/>
            <a:chExt cx="734586" cy="409262"/>
          </a:xfrm>
        </p:grpSpPr>
        <p:sp>
          <p:nvSpPr>
            <p:cNvPr id="1210" name="Google Shape;1210;p7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78"/>
          <p:cNvGrpSpPr/>
          <p:nvPr/>
        </p:nvGrpSpPr>
        <p:grpSpPr>
          <a:xfrm>
            <a:off x="956107" y="4086708"/>
            <a:ext cx="856348" cy="212039"/>
            <a:chOff x="4411970" y="2233974"/>
            <a:chExt cx="763574" cy="189068"/>
          </a:xfrm>
        </p:grpSpPr>
        <p:sp>
          <p:nvSpPr>
            <p:cNvPr id="1213" name="Google Shape;1213;p7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78"/>
          <p:cNvGrpSpPr/>
          <p:nvPr/>
        </p:nvGrpSpPr>
        <p:grpSpPr>
          <a:xfrm>
            <a:off x="3066303" y="2262044"/>
            <a:ext cx="511602" cy="511602"/>
            <a:chOff x="5681300" y="2527788"/>
            <a:chExt cx="805800" cy="805800"/>
          </a:xfrm>
        </p:grpSpPr>
        <p:sp>
          <p:nvSpPr>
            <p:cNvPr id="1216" name="Google Shape;1216;p7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78"/>
          <p:cNvGrpSpPr/>
          <p:nvPr/>
        </p:nvGrpSpPr>
        <p:grpSpPr>
          <a:xfrm>
            <a:off x="3063497" y="3028627"/>
            <a:ext cx="513021" cy="512935"/>
            <a:chOff x="4049800" y="640400"/>
            <a:chExt cx="858900" cy="858900"/>
          </a:xfrm>
        </p:grpSpPr>
        <p:sp>
          <p:nvSpPr>
            <p:cNvPr id="1219" name="Google Shape;1219;p7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78"/>
          <p:cNvGrpSpPr/>
          <p:nvPr/>
        </p:nvGrpSpPr>
        <p:grpSpPr>
          <a:xfrm>
            <a:off x="2980696" y="3680519"/>
            <a:ext cx="686489" cy="686585"/>
            <a:chOff x="5080188" y="927900"/>
            <a:chExt cx="961200" cy="961200"/>
          </a:xfrm>
        </p:grpSpPr>
        <p:sp>
          <p:nvSpPr>
            <p:cNvPr id="1222" name="Google Shape;1222;p7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78"/>
          <p:cNvGrpSpPr/>
          <p:nvPr/>
        </p:nvGrpSpPr>
        <p:grpSpPr>
          <a:xfrm>
            <a:off x="3763848" y="3773248"/>
            <a:ext cx="510373" cy="510937"/>
            <a:chOff x="7508249" y="1522825"/>
            <a:chExt cx="1326332" cy="1322987"/>
          </a:xfrm>
        </p:grpSpPr>
        <p:sp>
          <p:nvSpPr>
            <p:cNvPr id="1231" name="Google Shape;1231;p7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78"/>
          <p:cNvGrpSpPr/>
          <p:nvPr/>
        </p:nvGrpSpPr>
        <p:grpSpPr>
          <a:xfrm>
            <a:off x="4455441" y="3774653"/>
            <a:ext cx="492652" cy="503348"/>
            <a:chOff x="6039282" y="1042577"/>
            <a:chExt cx="734315" cy="731929"/>
          </a:xfrm>
        </p:grpSpPr>
        <p:sp>
          <p:nvSpPr>
            <p:cNvPr id="1242" name="Google Shape;1242;p7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78"/>
          <p:cNvGrpSpPr/>
          <p:nvPr/>
        </p:nvGrpSpPr>
        <p:grpSpPr>
          <a:xfrm>
            <a:off x="5095855" y="2270694"/>
            <a:ext cx="483304" cy="504902"/>
            <a:chOff x="1825800" y="1651625"/>
            <a:chExt cx="568125" cy="591775"/>
          </a:xfrm>
        </p:grpSpPr>
        <p:sp>
          <p:nvSpPr>
            <p:cNvPr id="1264" name="Google Shape;1264;p7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78"/>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8"/>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8"/>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8"/>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8"/>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275" name="Google Shape;1275;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grpSp>
        <p:nvGrpSpPr>
          <p:cNvPr id="1280" name="Google Shape;1280;p79"/>
          <p:cNvGrpSpPr/>
          <p:nvPr/>
        </p:nvGrpSpPr>
        <p:grpSpPr>
          <a:xfrm>
            <a:off x="722059" y="955168"/>
            <a:ext cx="2492868" cy="1379876"/>
            <a:chOff x="2654821" y="2311071"/>
            <a:chExt cx="2279715" cy="1262120"/>
          </a:xfrm>
        </p:grpSpPr>
        <p:grpSp>
          <p:nvGrpSpPr>
            <p:cNvPr id="1281" name="Google Shape;1281;p79"/>
            <p:cNvGrpSpPr/>
            <p:nvPr/>
          </p:nvGrpSpPr>
          <p:grpSpPr>
            <a:xfrm>
              <a:off x="4034269" y="2840745"/>
              <a:ext cx="40212" cy="36437"/>
              <a:chOff x="4293400" y="2574725"/>
              <a:chExt cx="84425" cy="80100"/>
            </a:xfrm>
          </p:grpSpPr>
          <p:sp>
            <p:nvSpPr>
              <p:cNvPr id="1282" name="Google Shape;1282;p7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283" name="Google Shape;1283;p7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79"/>
            <p:cNvGrpSpPr/>
            <p:nvPr/>
          </p:nvGrpSpPr>
          <p:grpSpPr>
            <a:xfrm>
              <a:off x="3894606" y="2334874"/>
              <a:ext cx="913198" cy="518984"/>
              <a:chOff x="4000175" y="1462675"/>
              <a:chExt cx="1917275" cy="1140875"/>
            </a:xfrm>
          </p:grpSpPr>
          <p:sp>
            <p:nvSpPr>
              <p:cNvPr id="1285" name="Google Shape;1285;p7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286" name="Google Shape;1286;p79"/>
              <p:cNvGrpSpPr/>
              <p:nvPr/>
            </p:nvGrpSpPr>
            <p:grpSpPr>
              <a:xfrm>
                <a:off x="4000175" y="1462675"/>
                <a:ext cx="1917275" cy="1140875"/>
                <a:chOff x="4000175" y="1462675"/>
                <a:chExt cx="1917275" cy="1140875"/>
              </a:xfrm>
            </p:grpSpPr>
            <p:sp>
              <p:nvSpPr>
                <p:cNvPr id="1287" name="Google Shape;1287;p7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288" name="Google Shape;1288;p7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2" name="Google Shape;1292;p7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3" name="Google Shape;1293;p79"/>
            <p:cNvGrpSpPr/>
            <p:nvPr/>
          </p:nvGrpSpPr>
          <p:grpSpPr>
            <a:xfrm>
              <a:off x="3875768" y="2846704"/>
              <a:ext cx="44796" cy="47366"/>
              <a:chOff x="3960625" y="2587825"/>
              <a:chExt cx="94050" cy="104125"/>
            </a:xfrm>
          </p:grpSpPr>
          <p:sp>
            <p:nvSpPr>
              <p:cNvPr id="1294" name="Google Shape;1294;p7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295" name="Google Shape;1295;p7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79"/>
            <p:cNvGrpSpPr/>
            <p:nvPr/>
          </p:nvGrpSpPr>
          <p:grpSpPr>
            <a:xfrm>
              <a:off x="3782759" y="2807162"/>
              <a:ext cx="82686" cy="85487"/>
              <a:chOff x="3765350" y="2500900"/>
              <a:chExt cx="173600" cy="187925"/>
            </a:xfrm>
          </p:grpSpPr>
          <p:sp>
            <p:nvSpPr>
              <p:cNvPr id="1297" name="Google Shape;1297;p7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298" name="Google Shape;1298;p7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79"/>
            <p:cNvGrpSpPr/>
            <p:nvPr/>
          </p:nvGrpSpPr>
          <p:grpSpPr>
            <a:xfrm>
              <a:off x="3775674" y="2798496"/>
              <a:ext cx="40545" cy="23564"/>
              <a:chOff x="3750475" y="2481850"/>
              <a:chExt cx="85125" cy="51800"/>
            </a:xfrm>
          </p:grpSpPr>
          <p:sp>
            <p:nvSpPr>
              <p:cNvPr id="1304" name="Google Shape;1304;p7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06" name="Google Shape;1306;p79"/>
            <p:cNvGrpSpPr/>
            <p:nvPr/>
          </p:nvGrpSpPr>
          <p:grpSpPr>
            <a:xfrm>
              <a:off x="3716946" y="2776024"/>
              <a:ext cx="81971" cy="76912"/>
              <a:chOff x="3627175" y="2432450"/>
              <a:chExt cx="172100" cy="169075"/>
            </a:xfrm>
          </p:grpSpPr>
          <p:sp>
            <p:nvSpPr>
              <p:cNvPr id="1307" name="Google Shape;1307;p7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09" name="Google Shape;1309;p7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10" name="Google Shape;1310;p79"/>
            <p:cNvGrpSpPr/>
            <p:nvPr/>
          </p:nvGrpSpPr>
          <p:grpSpPr>
            <a:xfrm>
              <a:off x="3685682" y="2845624"/>
              <a:ext cx="29311" cy="45055"/>
              <a:chOff x="3561536" y="2585450"/>
              <a:chExt cx="61539" cy="99045"/>
            </a:xfrm>
          </p:grpSpPr>
          <p:sp>
            <p:nvSpPr>
              <p:cNvPr id="1311" name="Google Shape;1311;p7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13" name="Google Shape;1313;p79"/>
            <p:cNvGrpSpPr/>
            <p:nvPr/>
          </p:nvGrpSpPr>
          <p:grpSpPr>
            <a:xfrm>
              <a:off x="3849905" y="2572252"/>
              <a:ext cx="74339" cy="119559"/>
              <a:chOff x="3906325" y="1984500"/>
              <a:chExt cx="156075" cy="262825"/>
            </a:xfrm>
          </p:grpSpPr>
          <p:sp>
            <p:nvSpPr>
              <p:cNvPr id="1314" name="Google Shape;1314;p7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15" name="Google Shape;1315;p7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79"/>
            <p:cNvGrpSpPr/>
            <p:nvPr/>
          </p:nvGrpSpPr>
          <p:grpSpPr>
            <a:xfrm>
              <a:off x="2654821" y="2414345"/>
              <a:ext cx="667570" cy="558731"/>
              <a:chOff x="1397225" y="1637375"/>
              <a:chExt cx="1401575" cy="1228250"/>
            </a:xfrm>
          </p:grpSpPr>
          <p:sp>
            <p:nvSpPr>
              <p:cNvPr id="1317" name="Google Shape;1317;p7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18" name="Google Shape;1318;p79"/>
              <p:cNvGrpSpPr/>
              <p:nvPr/>
            </p:nvGrpSpPr>
            <p:grpSpPr>
              <a:xfrm>
                <a:off x="1397225" y="1637375"/>
                <a:ext cx="1398775" cy="1228250"/>
                <a:chOff x="1397225" y="1637375"/>
                <a:chExt cx="1398775" cy="1228250"/>
              </a:xfrm>
            </p:grpSpPr>
            <p:sp>
              <p:nvSpPr>
                <p:cNvPr id="1319" name="Google Shape;1319;p7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1" name="Google Shape;1321;p79"/>
            <p:cNvGrpSpPr/>
            <p:nvPr/>
          </p:nvGrpSpPr>
          <p:grpSpPr>
            <a:xfrm>
              <a:off x="3230417" y="3103734"/>
              <a:ext cx="282982" cy="280332"/>
              <a:chOff x="2605700" y="3152850"/>
              <a:chExt cx="594125" cy="616250"/>
            </a:xfrm>
          </p:grpSpPr>
          <p:sp>
            <p:nvSpPr>
              <p:cNvPr id="1322" name="Google Shape;1322;p7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323" name="Google Shape;1323;p7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324" name="Google Shape;1324;p79"/>
            <p:cNvGrpSpPr/>
            <p:nvPr/>
          </p:nvGrpSpPr>
          <p:grpSpPr>
            <a:xfrm>
              <a:off x="3265985" y="3226989"/>
              <a:ext cx="87151" cy="346202"/>
              <a:chOff x="2680375" y="3423800"/>
              <a:chExt cx="182975" cy="761050"/>
            </a:xfrm>
          </p:grpSpPr>
          <p:sp>
            <p:nvSpPr>
              <p:cNvPr id="1325" name="Google Shape;1325;p7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326" name="Google Shape;1326;p7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79"/>
            <p:cNvGrpSpPr/>
            <p:nvPr/>
          </p:nvGrpSpPr>
          <p:grpSpPr>
            <a:xfrm>
              <a:off x="3855466" y="3289811"/>
              <a:ext cx="112514" cy="94210"/>
              <a:chOff x="3918000" y="3561900"/>
              <a:chExt cx="236225" cy="207100"/>
            </a:xfrm>
          </p:grpSpPr>
          <p:sp>
            <p:nvSpPr>
              <p:cNvPr id="1328" name="Google Shape;1328;p7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29" name="Google Shape;1329;p7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1330;p7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333" name="Google Shape;1333;p79"/>
            <p:cNvGrpSpPr/>
            <p:nvPr/>
          </p:nvGrpSpPr>
          <p:grpSpPr>
            <a:xfrm>
              <a:off x="2905224" y="2311071"/>
              <a:ext cx="596721" cy="528992"/>
              <a:chOff x="1922950" y="1410350"/>
              <a:chExt cx="1252825" cy="1162875"/>
            </a:xfrm>
          </p:grpSpPr>
          <p:sp>
            <p:nvSpPr>
              <p:cNvPr id="1334" name="Google Shape;1334;p7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350" name="Google Shape;1350;p7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70" name="Google Shape;1370;p7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71" name="Google Shape;1371;p7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2" name="Google Shape;1372;p79"/>
            <p:cNvGrpSpPr/>
            <p:nvPr/>
          </p:nvGrpSpPr>
          <p:grpSpPr>
            <a:xfrm>
              <a:off x="3280929" y="3294542"/>
              <a:ext cx="109894" cy="272224"/>
              <a:chOff x="2711750" y="3572300"/>
              <a:chExt cx="230725" cy="598425"/>
            </a:xfrm>
          </p:grpSpPr>
          <p:sp>
            <p:nvSpPr>
              <p:cNvPr id="1373" name="Google Shape;1373;p7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5" name="Google Shape;1375;p7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79"/>
            <p:cNvGrpSpPr/>
            <p:nvPr/>
          </p:nvGrpSpPr>
          <p:grpSpPr>
            <a:xfrm>
              <a:off x="3790439" y="2408636"/>
              <a:ext cx="73017" cy="75684"/>
              <a:chOff x="3781475" y="1624825"/>
              <a:chExt cx="153300" cy="166375"/>
            </a:xfrm>
          </p:grpSpPr>
          <p:sp>
            <p:nvSpPr>
              <p:cNvPr id="1377" name="Google Shape;1377;p7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7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8" name="Google Shape;1388;p79"/>
            <p:cNvGrpSpPr/>
            <p:nvPr/>
          </p:nvGrpSpPr>
          <p:grpSpPr>
            <a:xfrm>
              <a:off x="4403342" y="3107749"/>
              <a:ext cx="316680" cy="101374"/>
              <a:chOff x="5068275" y="3161675"/>
              <a:chExt cx="664875" cy="222850"/>
            </a:xfrm>
          </p:grpSpPr>
          <p:sp>
            <p:nvSpPr>
              <p:cNvPr id="1389" name="Google Shape;1389;p7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3" name="Google Shape;1393;p7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79"/>
            <p:cNvGrpSpPr/>
            <p:nvPr/>
          </p:nvGrpSpPr>
          <p:grpSpPr>
            <a:xfrm>
              <a:off x="3697513" y="2707266"/>
              <a:ext cx="59549" cy="79733"/>
              <a:chOff x="3586375" y="2281300"/>
              <a:chExt cx="125025" cy="175275"/>
            </a:xfrm>
          </p:grpSpPr>
          <p:sp>
            <p:nvSpPr>
              <p:cNvPr id="1423" name="Google Shape;1423;p7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5" name="Google Shape;1425;p7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6" name="Google Shape;1426;p79"/>
            <p:cNvGrpSpPr/>
            <p:nvPr/>
          </p:nvGrpSpPr>
          <p:grpSpPr>
            <a:xfrm>
              <a:off x="4513224" y="3221724"/>
              <a:ext cx="274563" cy="280321"/>
              <a:chOff x="5298975" y="3412225"/>
              <a:chExt cx="576450" cy="616225"/>
            </a:xfrm>
          </p:grpSpPr>
          <p:sp>
            <p:nvSpPr>
              <p:cNvPr id="1427" name="Google Shape;1427;p7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28" name="Google Shape;1428;p7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9" name="Google Shape;1429;p79"/>
            <p:cNvGrpSpPr/>
            <p:nvPr/>
          </p:nvGrpSpPr>
          <p:grpSpPr>
            <a:xfrm>
              <a:off x="4824403" y="3421846"/>
              <a:ext cx="110132" cy="130647"/>
              <a:chOff x="5952300" y="3852150"/>
              <a:chExt cx="231225" cy="287200"/>
            </a:xfrm>
          </p:grpSpPr>
          <p:sp>
            <p:nvSpPr>
              <p:cNvPr id="1430" name="Google Shape;1430;p7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2" name="Google Shape;1432;p7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0" name="Google Shape;1440;p79"/>
            <p:cNvGrpSpPr/>
            <p:nvPr/>
          </p:nvGrpSpPr>
          <p:grpSpPr>
            <a:xfrm>
              <a:off x="4295710" y="3079670"/>
              <a:ext cx="14968" cy="27135"/>
              <a:chOff x="4842300" y="3099950"/>
              <a:chExt cx="31425" cy="59650"/>
            </a:xfrm>
          </p:grpSpPr>
          <p:sp>
            <p:nvSpPr>
              <p:cNvPr id="1441" name="Google Shape;1441;p7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5" name="Google Shape;1445;p7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79"/>
            <p:cNvGrpSpPr/>
            <p:nvPr/>
          </p:nvGrpSpPr>
          <p:grpSpPr>
            <a:xfrm>
              <a:off x="3831056" y="2816010"/>
              <a:ext cx="37378" cy="27612"/>
              <a:chOff x="3866750" y="2520350"/>
              <a:chExt cx="78475" cy="60700"/>
            </a:xfrm>
          </p:grpSpPr>
          <p:sp>
            <p:nvSpPr>
              <p:cNvPr id="1454" name="Google Shape;1454;p7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8" name="Google Shape;1458;p7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75" name="Google Shape;1475;p7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87" name="Google Shape;1487;p7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0" name="Google Shape;1500;p79"/>
            <p:cNvGrpSpPr/>
            <p:nvPr/>
          </p:nvGrpSpPr>
          <p:grpSpPr>
            <a:xfrm>
              <a:off x="3632736" y="3051591"/>
              <a:ext cx="63288" cy="45217"/>
              <a:chOff x="3450375" y="3038225"/>
              <a:chExt cx="132875" cy="99400"/>
            </a:xfrm>
          </p:grpSpPr>
          <p:sp>
            <p:nvSpPr>
              <p:cNvPr id="1501" name="Google Shape;1501;p7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3" name="Google Shape;1503;p7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12" name="Google Shape;1512;p7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22" name="Google Shape;1522;p7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28" name="Google Shape;1528;p7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79"/>
          <p:cNvGrpSpPr/>
          <p:nvPr/>
        </p:nvGrpSpPr>
        <p:grpSpPr>
          <a:xfrm>
            <a:off x="719116" y="2850945"/>
            <a:ext cx="2622876" cy="1333540"/>
            <a:chOff x="238125" y="1038125"/>
            <a:chExt cx="7146800" cy="3633625"/>
          </a:xfrm>
        </p:grpSpPr>
        <p:sp>
          <p:nvSpPr>
            <p:cNvPr id="1539" name="Google Shape;1539;p7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1" name="Google Shape;3111;p79"/>
          <p:cNvGrpSpPr/>
          <p:nvPr/>
        </p:nvGrpSpPr>
        <p:grpSpPr>
          <a:xfrm>
            <a:off x="5834044" y="993055"/>
            <a:ext cx="2590840" cy="1380235"/>
            <a:chOff x="233350" y="949250"/>
            <a:chExt cx="7137300" cy="3802300"/>
          </a:xfrm>
        </p:grpSpPr>
        <p:sp>
          <p:nvSpPr>
            <p:cNvPr id="3112" name="Google Shape;3112;p7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3" name="Google Shape;3163;p79"/>
          <p:cNvGrpSpPr/>
          <p:nvPr/>
        </p:nvGrpSpPr>
        <p:grpSpPr>
          <a:xfrm>
            <a:off x="7648473" y="3037828"/>
            <a:ext cx="104231" cy="320340"/>
            <a:chOff x="7564426" y="3224343"/>
            <a:chExt cx="119985" cy="368801"/>
          </a:xfrm>
        </p:grpSpPr>
        <p:sp>
          <p:nvSpPr>
            <p:cNvPr id="3164" name="Google Shape;3164;p7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6" name="Google Shape;3166;p79"/>
          <p:cNvGrpSpPr/>
          <p:nvPr/>
        </p:nvGrpSpPr>
        <p:grpSpPr>
          <a:xfrm>
            <a:off x="7347962" y="3031929"/>
            <a:ext cx="189489" cy="332132"/>
            <a:chOff x="8370831" y="3202002"/>
            <a:chExt cx="218129" cy="382376"/>
          </a:xfrm>
        </p:grpSpPr>
        <p:sp>
          <p:nvSpPr>
            <p:cNvPr id="3167" name="Google Shape;3167;p7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9" name="Google Shape;3169;p79"/>
          <p:cNvGrpSpPr/>
          <p:nvPr/>
        </p:nvGrpSpPr>
        <p:grpSpPr>
          <a:xfrm>
            <a:off x="8071351" y="3443061"/>
            <a:ext cx="309429" cy="267000"/>
            <a:chOff x="6742064" y="3750480"/>
            <a:chExt cx="399315" cy="344560"/>
          </a:xfrm>
        </p:grpSpPr>
        <p:sp>
          <p:nvSpPr>
            <p:cNvPr id="3170" name="Google Shape;3170;p7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2" name="Google Shape;3172;p79"/>
          <p:cNvGrpSpPr/>
          <p:nvPr/>
        </p:nvGrpSpPr>
        <p:grpSpPr>
          <a:xfrm>
            <a:off x="7610370" y="3794109"/>
            <a:ext cx="180437" cy="281608"/>
            <a:chOff x="7248525" y="3739696"/>
            <a:chExt cx="230531" cy="359790"/>
          </a:xfrm>
        </p:grpSpPr>
        <p:sp>
          <p:nvSpPr>
            <p:cNvPr id="3173" name="Google Shape;3173;p7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3175;p79"/>
          <p:cNvGrpSpPr/>
          <p:nvPr/>
        </p:nvGrpSpPr>
        <p:grpSpPr>
          <a:xfrm>
            <a:off x="7856289" y="3437333"/>
            <a:ext cx="162896" cy="278710"/>
            <a:chOff x="7601242" y="3729267"/>
            <a:chExt cx="222566" cy="380803"/>
          </a:xfrm>
        </p:grpSpPr>
        <p:sp>
          <p:nvSpPr>
            <p:cNvPr id="3176" name="Google Shape;3176;p7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8" name="Google Shape;3178;p79"/>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9" name="Google Shape;3179;p79"/>
          <p:cNvGrpSpPr/>
          <p:nvPr/>
        </p:nvGrpSpPr>
        <p:grpSpPr>
          <a:xfrm>
            <a:off x="7345935" y="3438473"/>
            <a:ext cx="193543" cy="275990"/>
            <a:chOff x="8304647" y="3738687"/>
            <a:chExt cx="225076" cy="320956"/>
          </a:xfrm>
        </p:grpSpPr>
        <p:sp>
          <p:nvSpPr>
            <p:cNvPr id="3180" name="Google Shape;3180;p7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3" name="Google Shape;3183;p79"/>
          <p:cNvGrpSpPr/>
          <p:nvPr/>
        </p:nvGrpSpPr>
        <p:grpSpPr>
          <a:xfrm>
            <a:off x="7618427" y="3438473"/>
            <a:ext cx="178492" cy="275990"/>
            <a:chOff x="8615101" y="3738687"/>
            <a:chExt cx="207573" cy="320956"/>
          </a:xfrm>
        </p:grpSpPr>
        <p:sp>
          <p:nvSpPr>
            <p:cNvPr id="3184" name="Google Shape;3184;p7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7" name="Google Shape;3187;p79"/>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8" name="Google Shape;3188;p79"/>
          <p:cNvGrpSpPr/>
          <p:nvPr/>
        </p:nvGrpSpPr>
        <p:grpSpPr>
          <a:xfrm>
            <a:off x="6013132" y="3559961"/>
            <a:ext cx="557671" cy="511283"/>
            <a:chOff x="6015419" y="3716859"/>
            <a:chExt cx="557671" cy="511283"/>
          </a:xfrm>
        </p:grpSpPr>
        <p:sp>
          <p:nvSpPr>
            <p:cNvPr id="3189" name="Google Shape;3189;p7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0" name="Google Shape;3190;p79"/>
            <p:cNvGrpSpPr/>
            <p:nvPr/>
          </p:nvGrpSpPr>
          <p:grpSpPr>
            <a:xfrm>
              <a:off x="6036094" y="3716980"/>
              <a:ext cx="529860" cy="510468"/>
              <a:chOff x="6036094" y="3716980"/>
              <a:chExt cx="529860" cy="510468"/>
            </a:xfrm>
          </p:grpSpPr>
          <p:sp>
            <p:nvSpPr>
              <p:cNvPr id="3191" name="Google Shape;3191;p7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01" name="Google Shape;3201;p79"/>
          <p:cNvGrpSpPr/>
          <p:nvPr/>
        </p:nvGrpSpPr>
        <p:grpSpPr>
          <a:xfrm>
            <a:off x="6642017" y="2916730"/>
            <a:ext cx="576302" cy="511871"/>
            <a:chOff x="6644304" y="3073628"/>
            <a:chExt cx="576302" cy="511871"/>
          </a:xfrm>
        </p:grpSpPr>
        <p:sp>
          <p:nvSpPr>
            <p:cNvPr id="3202" name="Google Shape;3202;p7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3" name="Google Shape;3203;p79"/>
            <p:cNvGrpSpPr/>
            <p:nvPr/>
          </p:nvGrpSpPr>
          <p:grpSpPr>
            <a:xfrm>
              <a:off x="6712169" y="3085440"/>
              <a:ext cx="481622" cy="494913"/>
              <a:chOff x="6712169" y="3085440"/>
              <a:chExt cx="481622" cy="494913"/>
            </a:xfrm>
          </p:grpSpPr>
          <p:sp>
            <p:nvSpPr>
              <p:cNvPr id="3204" name="Google Shape;3204;p7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9" name="Google Shape;3209;p7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2" name="Google Shape;3212;p79"/>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3" name="Google Shape;3213;p79"/>
          <p:cNvGrpSpPr/>
          <p:nvPr/>
        </p:nvGrpSpPr>
        <p:grpSpPr>
          <a:xfrm>
            <a:off x="6649868" y="3559725"/>
            <a:ext cx="560631" cy="511352"/>
            <a:chOff x="6652154" y="3716623"/>
            <a:chExt cx="560631" cy="511352"/>
          </a:xfrm>
        </p:grpSpPr>
        <p:sp>
          <p:nvSpPr>
            <p:cNvPr id="3214" name="Google Shape;3214;p7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5" name="Google Shape;3215;p79"/>
            <p:cNvGrpSpPr/>
            <p:nvPr/>
          </p:nvGrpSpPr>
          <p:grpSpPr>
            <a:xfrm>
              <a:off x="6669657" y="3716715"/>
              <a:ext cx="466779" cy="464290"/>
              <a:chOff x="6669657" y="3716715"/>
              <a:chExt cx="466779" cy="464290"/>
            </a:xfrm>
          </p:grpSpPr>
          <p:sp>
            <p:nvSpPr>
              <p:cNvPr id="3216" name="Google Shape;3216;p7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29" name="Google Shape;3229;p79"/>
          <p:cNvGrpSpPr/>
          <p:nvPr/>
        </p:nvGrpSpPr>
        <p:grpSpPr>
          <a:xfrm>
            <a:off x="7843959" y="3841134"/>
            <a:ext cx="187557" cy="187557"/>
            <a:chOff x="8565775" y="671075"/>
            <a:chExt cx="441000" cy="441000"/>
          </a:xfrm>
        </p:grpSpPr>
        <p:sp>
          <p:nvSpPr>
            <p:cNvPr id="3230" name="Google Shape;3230;p7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2" name="Google Shape;3232;p79"/>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9"/>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4" name="Google Shape;3234;p79"/>
          <p:cNvGrpSpPr/>
          <p:nvPr/>
        </p:nvGrpSpPr>
        <p:grpSpPr>
          <a:xfrm>
            <a:off x="5997814" y="2919352"/>
            <a:ext cx="587871" cy="512373"/>
            <a:chOff x="6000100" y="3076250"/>
            <a:chExt cx="587871" cy="512373"/>
          </a:xfrm>
        </p:grpSpPr>
        <p:sp>
          <p:nvSpPr>
            <p:cNvPr id="3235" name="Google Shape;3235;p7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6" name="Google Shape;3236;p79"/>
            <p:cNvGrpSpPr/>
            <p:nvPr/>
          </p:nvGrpSpPr>
          <p:grpSpPr>
            <a:xfrm>
              <a:off x="6031360" y="3076713"/>
              <a:ext cx="539107" cy="480965"/>
              <a:chOff x="6031360" y="3076713"/>
              <a:chExt cx="539107" cy="480965"/>
            </a:xfrm>
          </p:grpSpPr>
          <p:sp>
            <p:nvSpPr>
              <p:cNvPr id="3237" name="Google Shape;3237;p7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44" name="Google Shape;3244;p79"/>
          <p:cNvGrpSpPr/>
          <p:nvPr/>
        </p:nvGrpSpPr>
        <p:grpSpPr>
          <a:xfrm>
            <a:off x="3369305" y="938716"/>
            <a:ext cx="2310381" cy="1488888"/>
            <a:chOff x="229225" y="549050"/>
            <a:chExt cx="7161750" cy="4615275"/>
          </a:xfrm>
        </p:grpSpPr>
        <p:sp>
          <p:nvSpPr>
            <p:cNvPr id="3245" name="Google Shape;3245;p79"/>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9"/>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9"/>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9"/>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9"/>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9"/>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9"/>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9"/>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9"/>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9"/>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9"/>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9"/>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9"/>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9"/>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9"/>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9"/>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9"/>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9"/>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9"/>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9"/>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9"/>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9"/>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9"/>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9"/>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9"/>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9"/>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9"/>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9"/>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9"/>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9"/>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9"/>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9"/>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9"/>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9"/>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9"/>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9"/>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9"/>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9"/>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9"/>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9"/>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9"/>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9"/>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9"/>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9"/>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9"/>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9"/>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9"/>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9"/>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9"/>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9"/>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9"/>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9"/>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9"/>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9"/>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9"/>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9"/>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9"/>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9"/>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9"/>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9"/>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9"/>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9"/>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9"/>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9"/>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9"/>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9"/>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9"/>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9"/>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9"/>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9"/>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9"/>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9"/>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9"/>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9"/>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9"/>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9"/>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9"/>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9"/>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9"/>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9"/>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9"/>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9"/>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9"/>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9"/>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9"/>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9"/>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9"/>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9"/>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9"/>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9"/>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9"/>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9"/>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9"/>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9"/>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9"/>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9"/>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9"/>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9"/>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9"/>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9"/>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9"/>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9"/>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9"/>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9"/>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9"/>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9"/>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9"/>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9"/>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9"/>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9"/>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9"/>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9"/>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9"/>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9"/>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9"/>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9"/>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9"/>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2" name="Google Shape;3362;p79"/>
          <p:cNvGrpSpPr/>
          <p:nvPr/>
        </p:nvGrpSpPr>
        <p:grpSpPr>
          <a:xfrm>
            <a:off x="3514723" y="2830563"/>
            <a:ext cx="2310282" cy="1374222"/>
            <a:chOff x="238125" y="732525"/>
            <a:chExt cx="7130500" cy="4241425"/>
          </a:xfrm>
        </p:grpSpPr>
        <p:sp>
          <p:nvSpPr>
            <p:cNvPr id="3363" name="Google Shape;3363;p79"/>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9"/>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9"/>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9"/>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9"/>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9"/>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9"/>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9"/>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9"/>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9"/>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9"/>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9"/>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9"/>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9"/>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9"/>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9"/>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9"/>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9"/>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9"/>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9"/>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9"/>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9"/>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9"/>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9"/>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9"/>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9"/>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9"/>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9"/>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9"/>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9"/>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9"/>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9"/>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9"/>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9"/>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9"/>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9"/>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9"/>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9"/>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9"/>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9"/>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9"/>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9"/>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9"/>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9"/>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9"/>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9"/>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9"/>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9"/>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9"/>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9"/>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9"/>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9"/>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9"/>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9"/>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9"/>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9"/>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9"/>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9"/>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9"/>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9"/>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9"/>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9"/>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9"/>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9"/>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9"/>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9"/>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9"/>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9"/>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9"/>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9"/>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9"/>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9"/>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9"/>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9"/>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9"/>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9"/>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9"/>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9"/>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9"/>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9"/>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9"/>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9"/>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9"/>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9"/>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9"/>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9"/>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9"/>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9"/>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9"/>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9"/>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9"/>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9"/>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9"/>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9"/>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9"/>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9"/>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9"/>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9"/>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9"/>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9"/>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9"/>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9"/>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9"/>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9"/>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9"/>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9"/>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9"/>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9"/>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9"/>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9"/>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9"/>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9"/>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9"/>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9"/>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80"/>
        <p:cNvGrpSpPr/>
        <p:nvPr/>
      </p:nvGrpSpPr>
      <p:grpSpPr>
        <a:xfrm>
          <a:off x="0" y="0"/>
          <a:ext cx="0" cy="0"/>
          <a:chOff x="0" y="0"/>
          <a:chExt cx="0" cy="0"/>
        </a:xfrm>
      </p:grpSpPr>
      <p:grpSp>
        <p:nvGrpSpPr>
          <p:cNvPr id="3481" name="Google Shape;3481;p80"/>
          <p:cNvGrpSpPr/>
          <p:nvPr/>
        </p:nvGrpSpPr>
        <p:grpSpPr>
          <a:xfrm>
            <a:off x="725414" y="969763"/>
            <a:ext cx="2507799" cy="206239"/>
            <a:chOff x="106648" y="895722"/>
            <a:chExt cx="4481413" cy="374300"/>
          </a:xfrm>
        </p:grpSpPr>
        <p:grpSp>
          <p:nvGrpSpPr>
            <p:cNvPr id="3482" name="Google Shape;3482;p80"/>
            <p:cNvGrpSpPr/>
            <p:nvPr/>
          </p:nvGrpSpPr>
          <p:grpSpPr>
            <a:xfrm>
              <a:off x="2233276" y="895722"/>
              <a:ext cx="1082667" cy="223591"/>
              <a:chOff x="4808316" y="2800065"/>
              <a:chExt cx="1999386" cy="412910"/>
            </a:xfrm>
          </p:grpSpPr>
          <p:sp>
            <p:nvSpPr>
              <p:cNvPr id="3483" name="Google Shape;3483;p8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4" name="Google Shape;3484;p80"/>
              <p:cNvGrpSpPr/>
              <p:nvPr/>
            </p:nvGrpSpPr>
            <p:grpSpPr>
              <a:xfrm>
                <a:off x="4808316" y="2800065"/>
                <a:ext cx="92400" cy="411825"/>
                <a:chOff x="845575" y="2563700"/>
                <a:chExt cx="92400" cy="411825"/>
              </a:xfrm>
            </p:grpSpPr>
            <p:cxnSp>
              <p:nvCxnSpPr>
                <p:cNvPr id="3485" name="Google Shape;3485;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486" name="Google Shape;3486;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87" name="Google Shape;3487;p80"/>
            <p:cNvGrpSpPr/>
            <p:nvPr/>
          </p:nvGrpSpPr>
          <p:grpSpPr>
            <a:xfrm>
              <a:off x="106648" y="895722"/>
              <a:ext cx="1088401" cy="223591"/>
              <a:chOff x="881025" y="2800065"/>
              <a:chExt cx="2009975" cy="412910"/>
            </a:xfrm>
          </p:grpSpPr>
          <p:sp>
            <p:nvSpPr>
              <p:cNvPr id="3488" name="Google Shape;3488;p8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9" name="Google Shape;3489;p80"/>
              <p:cNvGrpSpPr/>
              <p:nvPr/>
            </p:nvGrpSpPr>
            <p:grpSpPr>
              <a:xfrm>
                <a:off x="881025" y="2800065"/>
                <a:ext cx="92400" cy="411825"/>
                <a:chOff x="845575" y="2563700"/>
                <a:chExt cx="92400" cy="411825"/>
              </a:xfrm>
            </p:grpSpPr>
            <p:cxnSp>
              <p:nvCxnSpPr>
                <p:cNvPr id="3490" name="Google Shape;3490;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491" name="Google Shape;3491;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2" name="Google Shape;3492;p80"/>
            <p:cNvGrpSpPr/>
            <p:nvPr/>
          </p:nvGrpSpPr>
          <p:grpSpPr>
            <a:xfrm>
              <a:off x="1172346" y="1047018"/>
              <a:ext cx="1083151" cy="223003"/>
              <a:chOff x="2849073" y="3079467"/>
              <a:chExt cx="2000279" cy="411825"/>
            </a:xfrm>
          </p:grpSpPr>
          <p:sp>
            <p:nvSpPr>
              <p:cNvPr id="3493" name="Google Shape;3493;p8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4" name="Google Shape;3494;p80"/>
              <p:cNvGrpSpPr/>
              <p:nvPr/>
            </p:nvGrpSpPr>
            <p:grpSpPr>
              <a:xfrm rot="10800000">
                <a:off x="2849073" y="3079467"/>
                <a:ext cx="92400" cy="411825"/>
                <a:chOff x="2070100" y="2563700"/>
                <a:chExt cx="92400" cy="411825"/>
              </a:xfrm>
            </p:grpSpPr>
            <p:cxnSp>
              <p:nvCxnSpPr>
                <p:cNvPr id="3495" name="Google Shape;3495;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496" name="Google Shape;3496;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7" name="Google Shape;3497;p80"/>
            <p:cNvGrpSpPr/>
            <p:nvPr/>
          </p:nvGrpSpPr>
          <p:grpSpPr>
            <a:xfrm>
              <a:off x="3290132" y="1047018"/>
              <a:ext cx="1297929" cy="223003"/>
              <a:chOff x="6760035" y="3079467"/>
              <a:chExt cx="2396914" cy="411825"/>
            </a:xfrm>
          </p:grpSpPr>
          <p:sp>
            <p:nvSpPr>
              <p:cNvPr id="3498" name="Google Shape;3498;p8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9" name="Google Shape;3499;p80"/>
              <p:cNvGrpSpPr/>
              <p:nvPr/>
            </p:nvGrpSpPr>
            <p:grpSpPr>
              <a:xfrm rot="10800000">
                <a:off x="6760035" y="3079467"/>
                <a:ext cx="92400" cy="411825"/>
                <a:chOff x="2070100" y="2563700"/>
                <a:chExt cx="92400" cy="411825"/>
              </a:xfrm>
            </p:grpSpPr>
            <p:cxnSp>
              <p:nvCxnSpPr>
                <p:cNvPr id="3500" name="Google Shape;3500;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01" name="Google Shape;3501;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02" name="Google Shape;3502;p80"/>
          <p:cNvGrpSpPr/>
          <p:nvPr/>
        </p:nvGrpSpPr>
        <p:grpSpPr>
          <a:xfrm>
            <a:off x="2143176" y="3369134"/>
            <a:ext cx="1086701" cy="799429"/>
            <a:chOff x="2183288" y="3555572"/>
            <a:chExt cx="1136241" cy="835873"/>
          </a:xfrm>
        </p:grpSpPr>
        <p:sp>
          <p:nvSpPr>
            <p:cNvPr id="3503" name="Google Shape;3503;p8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4" name="Google Shape;3504;p80"/>
            <p:cNvGrpSpPr/>
            <p:nvPr/>
          </p:nvGrpSpPr>
          <p:grpSpPr>
            <a:xfrm>
              <a:off x="2205895" y="3637269"/>
              <a:ext cx="1089848" cy="724993"/>
              <a:chOff x="2205895" y="3637269"/>
              <a:chExt cx="1089848" cy="724993"/>
            </a:xfrm>
          </p:grpSpPr>
          <p:sp>
            <p:nvSpPr>
              <p:cNvPr id="3505" name="Google Shape;3505;p8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1" name="Google Shape;3511;p8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12" name="Google Shape;3512;p8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13" name="Google Shape;3513;p80"/>
            <p:cNvGrpSpPr/>
            <p:nvPr/>
          </p:nvGrpSpPr>
          <p:grpSpPr>
            <a:xfrm>
              <a:off x="3173850" y="3779426"/>
              <a:ext cx="145679" cy="70048"/>
              <a:chOff x="3173850" y="3779426"/>
              <a:chExt cx="145679" cy="70048"/>
            </a:xfrm>
          </p:grpSpPr>
          <p:cxnSp>
            <p:nvCxnSpPr>
              <p:cNvPr id="3514" name="Google Shape;3514;p8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515" name="Google Shape;3515;p8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80"/>
            <p:cNvGrpSpPr/>
            <p:nvPr/>
          </p:nvGrpSpPr>
          <p:grpSpPr>
            <a:xfrm>
              <a:off x="2183288" y="4139483"/>
              <a:ext cx="145133" cy="70048"/>
              <a:chOff x="2183288" y="4139483"/>
              <a:chExt cx="145133" cy="70048"/>
            </a:xfrm>
          </p:grpSpPr>
          <p:cxnSp>
            <p:nvCxnSpPr>
              <p:cNvPr id="3517" name="Google Shape;3517;p8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518" name="Google Shape;3518;p8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9" name="Google Shape;3519;p8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20" name="Google Shape;3520;p8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21" name="Google Shape;3521;p80"/>
            <p:cNvGrpSpPr/>
            <p:nvPr/>
          </p:nvGrpSpPr>
          <p:grpSpPr>
            <a:xfrm>
              <a:off x="2943836" y="4268886"/>
              <a:ext cx="60717" cy="122559"/>
              <a:chOff x="2943836" y="4268886"/>
              <a:chExt cx="60717" cy="122559"/>
            </a:xfrm>
          </p:grpSpPr>
          <p:sp>
            <p:nvSpPr>
              <p:cNvPr id="3522" name="Google Shape;3522;p8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23" name="Google Shape;3523;p8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524" name="Google Shape;3524;p80"/>
          <p:cNvGrpSpPr/>
          <p:nvPr/>
        </p:nvGrpSpPr>
        <p:grpSpPr>
          <a:xfrm>
            <a:off x="3406121" y="1290134"/>
            <a:ext cx="1675870" cy="758251"/>
            <a:chOff x="3530532" y="1496185"/>
            <a:chExt cx="1562000" cy="706730"/>
          </a:xfrm>
        </p:grpSpPr>
        <p:cxnSp>
          <p:nvCxnSpPr>
            <p:cNvPr id="3525" name="Google Shape;3525;p8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526" name="Google Shape;3526;p80"/>
            <p:cNvGrpSpPr/>
            <p:nvPr/>
          </p:nvGrpSpPr>
          <p:grpSpPr>
            <a:xfrm>
              <a:off x="3530532" y="1496185"/>
              <a:ext cx="323430" cy="463587"/>
              <a:chOff x="3530532" y="1496185"/>
              <a:chExt cx="323430" cy="463587"/>
            </a:xfrm>
          </p:grpSpPr>
          <p:grpSp>
            <p:nvGrpSpPr>
              <p:cNvPr id="3527" name="Google Shape;3527;p80"/>
              <p:cNvGrpSpPr/>
              <p:nvPr/>
            </p:nvGrpSpPr>
            <p:grpSpPr>
              <a:xfrm>
                <a:off x="3567462" y="1496185"/>
                <a:ext cx="286500" cy="361376"/>
                <a:chOff x="3567462" y="1496185"/>
                <a:chExt cx="286500" cy="361376"/>
              </a:xfrm>
            </p:grpSpPr>
            <p:cxnSp>
              <p:nvCxnSpPr>
                <p:cNvPr id="3528" name="Google Shape;3528;p8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29" name="Google Shape;3529;p8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0" name="Google Shape;3530;p8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80"/>
            <p:cNvGrpSpPr/>
            <p:nvPr/>
          </p:nvGrpSpPr>
          <p:grpSpPr>
            <a:xfrm>
              <a:off x="3891569" y="1779209"/>
              <a:ext cx="323945" cy="423706"/>
              <a:chOff x="3891569" y="1779209"/>
              <a:chExt cx="323945" cy="423706"/>
            </a:xfrm>
          </p:grpSpPr>
          <p:grpSp>
            <p:nvGrpSpPr>
              <p:cNvPr id="3532" name="Google Shape;3532;p80"/>
              <p:cNvGrpSpPr/>
              <p:nvPr/>
            </p:nvGrpSpPr>
            <p:grpSpPr>
              <a:xfrm>
                <a:off x="3929014" y="1881638"/>
                <a:ext cx="286500" cy="321278"/>
                <a:chOff x="3929014" y="1881638"/>
                <a:chExt cx="286500" cy="321278"/>
              </a:xfrm>
            </p:grpSpPr>
            <p:cxnSp>
              <p:nvCxnSpPr>
                <p:cNvPr id="3533" name="Google Shape;3533;p8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534" name="Google Shape;3534;p8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5" name="Google Shape;3535;p8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6" name="Google Shape;3536;p80"/>
            <p:cNvGrpSpPr/>
            <p:nvPr/>
          </p:nvGrpSpPr>
          <p:grpSpPr>
            <a:xfrm>
              <a:off x="4252606" y="1496185"/>
              <a:ext cx="324721" cy="463587"/>
              <a:chOff x="4252606" y="1496185"/>
              <a:chExt cx="324721" cy="463587"/>
            </a:xfrm>
          </p:grpSpPr>
          <p:grpSp>
            <p:nvGrpSpPr>
              <p:cNvPr id="3537" name="Google Shape;3537;p80"/>
              <p:cNvGrpSpPr/>
              <p:nvPr/>
            </p:nvGrpSpPr>
            <p:grpSpPr>
              <a:xfrm>
                <a:off x="4290828" y="1496185"/>
                <a:ext cx="286500" cy="361376"/>
                <a:chOff x="4290828" y="1496185"/>
                <a:chExt cx="286500" cy="361376"/>
              </a:xfrm>
            </p:grpSpPr>
            <p:cxnSp>
              <p:nvCxnSpPr>
                <p:cNvPr id="3538" name="Google Shape;3538;p8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39" name="Google Shape;3539;p8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0" name="Google Shape;3540;p8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1" name="Google Shape;3541;p80"/>
            <p:cNvGrpSpPr/>
            <p:nvPr/>
          </p:nvGrpSpPr>
          <p:grpSpPr>
            <a:xfrm>
              <a:off x="4613643" y="1763716"/>
              <a:ext cx="325308" cy="439200"/>
              <a:chOff x="4613643" y="1763716"/>
              <a:chExt cx="325308" cy="439200"/>
            </a:xfrm>
          </p:grpSpPr>
          <p:grpSp>
            <p:nvGrpSpPr>
              <p:cNvPr id="3542" name="Google Shape;3542;p80"/>
              <p:cNvGrpSpPr/>
              <p:nvPr/>
            </p:nvGrpSpPr>
            <p:grpSpPr>
              <a:xfrm>
                <a:off x="4652451" y="1879538"/>
                <a:ext cx="286500" cy="323378"/>
                <a:chOff x="4652451" y="1879538"/>
                <a:chExt cx="286500" cy="323378"/>
              </a:xfrm>
            </p:grpSpPr>
            <p:cxnSp>
              <p:nvCxnSpPr>
                <p:cNvPr id="3543" name="Google Shape;3543;p8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544" name="Google Shape;3544;p8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5" name="Google Shape;3545;p8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46" name="Google Shape;3546;p80"/>
          <p:cNvGrpSpPr/>
          <p:nvPr/>
        </p:nvGrpSpPr>
        <p:grpSpPr>
          <a:xfrm>
            <a:off x="3417981" y="2143759"/>
            <a:ext cx="1652173" cy="391517"/>
            <a:chOff x="3512551" y="2358270"/>
            <a:chExt cx="1597383" cy="378533"/>
          </a:xfrm>
        </p:grpSpPr>
        <p:cxnSp>
          <p:nvCxnSpPr>
            <p:cNvPr id="3547" name="Google Shape;3547;p80"/>
            <p:cNvCxnSpPr>
              <a:stCxn id="3548" idx="6"/>
              <a:endCxn id="354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550" name="Google Shape;3550;p80"/>
            <p:cNvGrpSpPr/>
            <p:nvPr/>
          </p:nvGrpSpPr>
          <p:grpSpPr>
            <a:xfrm>
              <a:off x="3512551" y="2358270"/>
              <a:ext cx="225647" cy="307714"/>
              <a:chOff x="2182679" y="2004714"/>
              <a:chExt cx="792300" cy="1080458"/>
            </a:xfrm>
          </p:grpSpPr>
          <p:cxnSp>
            <p:nvCxnSpPr>
              <p:cNvPr id="3551" name="Google Shape;3551;p80"/>
              <p:cNvCxnSpPr>
                <a:stCxn id="355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548" name="Google Shape;3548;p8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3" name="Google Shape;3553;p80"/>
            <p:cNvGrpSpPr/>
            <p:nvPr/>
          </p:nvGrpSpPr>
          <p:grpSpPr>
            <a:xfrm>
              <a:off x="3969644" y="2440153"/>
              <a:ext cx="225853" cy="296651"/>
              <a:chOff x="3775710" y="1729289"/>
              <a:chExt cx="136500" cy="179289"/>
            </a:xfrm>
          </p:grpSpPr>
          <p:cxnSp>
            <p:nvCxnSpPr>
              <p:cNvPr id="3554" name="Google Shape;3554;p8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555" name="Google Shape;3555;p8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7" name="Google Shape;3557;p80"/>
            <p:cNvGrpSpPr/>
            <p:nvPr/>
          </p:nvGrpSpPr>
          <p:grpSpPr>
            <a:xfrm>
              <a:off x="4427051" y="2358270"/>
              <a:ext cx="225647" cy="307714"/>
              <a:chOff x="5393704" y="2004714"/>
              <a:chExt cx="792300" cy="1080458"/>
            </a:xfrm>
          </p:grpSpPr>
          <p:cxnSp>
            <p:nvCxnSpPr>
              <p:cNvPr id="3558" name="Google Shape;3558;p80"/>
              <p:cNvCxnSpPr>
                <a:stCxn id="355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560" name="Google Shape;3560;p8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80"/>
            <p:cNvGrpSpPr/>
            <p:nvPr/>
          </p:nvGrpSpPr>
          <p:grpSpPr>
            <a:xfrm>
              <a:off x="4884287" y="2440252"/>
              <a:ext cx="225647" cy="296532"/>
              <a:chOff x="6999166" y="2292572"/>
              <a:chExt cx="792300" cy="1041192"/>
            </a:xfrm>
          </p:grpSpPr>
          <p:cxnSp>
            <p:nvCxnSpPr>
              <p:cNvPr id="3562" name="Google Shape;3562;p8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549" name="Google Shape;3549;p8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4" name="Google Shape;3564;p80"/>
          <p:cNvGrpSpPr/>
          <p:nvPr/>
        </p:nvGrpSpPr>
        <p:grpSpPr>
          <a:xfrm>
            <a:off x="6838789" y="979959"/>
            <a:ext cx="1581844" cy="732818"/>
            <a:chOff x="634175" y="2986275"/>
            <a:chExt cx="3147949" cy="1458344"/>
          </a:xfrm>
        </p:grpSpPr>
        <p:cxnSp>
          <p:nvCxnSpPr>
            <p:cNvPr id="3565" name="Google Shape;3565;p80"/>
            <p:cNvCxnSpPr>
              <a:stCxn id="3566" idx="4"/>
              <a:endCxn id="356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568" name="Google Shape;3568;p80"/>
            <p:cNvCxnSpPr>
              <a:stCxn id="3567" idx="0"/>
              <a:endCxn id="356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570" name="Google Shape;3570;p80"/>
            <p:cNvCxnSpPr>
              <a:stCxn id="3569" idx="4"/>
              <a:endCxn id="357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572" name="Google Shape;3572;p80"/>
            <p:cNvCxnSpPr>
              <a:stCxn id="3571" idx="0"/>
              <a:endCxn id="357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573" name="Google Shape;3573;p8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69" name="Google Shape;3569;p8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66" name="Google Shape;3566;p8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71" name="Google Shape;3571;p8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67" name="Google Shape;3567;p8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574" name="Google Shape;3574;p80"/>
          <p:cNvGrpSpPr/>
          <p:nvPr/>
        </p:nvGrpSpPr>
        <p:grpSpPr>
          <a:xfrm>
            <a:off x="3406504" y="2674269"/>
            <a:ext cx="1675128" cy="313674"/>
            <a:chOff x="998425" y="1182125"/>
            <a:chExt cx="1065400" cy="199500"/>
          </a:xfrm>
        </p:grpSpPr>
        <p:sp>
          <p:nvSpPr>
            <p:cNvPr id="3575" name="Google Shape;3575;p8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0" name="Google Shape;3580;p80"/>
          <p:cNvGrpSpPr/>
          <p:nvPr/>
        </p:nvGrpSpPr>
        <p:grpSpPr>
          <a:xfrm>
            <a:off x="3406503" y="3630235"/>
            <a:ext cx="1675129" cy="525345"/>
            <a:chOff x="5194708" y="3484366"/>
            <a:chExt cx="3148148" cy="987304"/>
          </a:xfrm>
        </p:grpSpPr>
        <p:grpSp>
          <p:nvGrpSpPr>
            <p:cNvPr id="3581" name="Google Shape;3581;p80"/>
            <p:cNvGrpSpPr/>
            <p:nvPr/>
          </p:nvGrpSpPr>
          <p:grpSpPr>
            <a:xfrm>
              <a:off x="7531521" y="3484366"/>
              <a:ext cx="811335" cy="987304"/>
              <a:chOff x="3379425" y="1617275"/>
              <a:chExt cx="1090650" cy="1327200"/>
            </a:xfrm>
          </p:grpSpPr>
          <p:sp>
            <p:nvSpPr>
              <p:cNvPr id="3582" name="Google Shape;3582;p8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80"/>
            <p:cNvGrpSpPr/>
            <p:nvPr/>
          </p:nvGrpSpPr>
          <p:grpSpPr>
            <a:xfrm>
              <a:off x="6752546" y="3484366"/>
              <a:ext cx="811428" cy="987304"/>
              <a:chOff x="2332275" y="1617275"/>
              <a:chExt cx="1090775" cy="1327200"/>
            </a:xfrm>
          </p:grpSpPr>
          <p:sp>
            <p:nvSpPr>
              <p:cNvPr id="3586" name="Google Shape;3586;p8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9" name="Google Shape;3589;p80"/>
            <p:cNvGrpSpPr/>
            <p:nvPr/>
          </p:nvGrpSpPr>
          <p:grpSpPr>
            <a:xfrm>
              <a:off x="5973664" y="3484366"/>
              <a:ext cx="811335" cy="987304"/>
              <a:chOff x="1285250" y="1617275"/>
              <a:chExt cx="1090650" cy="1327200"/>
            </a:xfrm>
          </p:grpSpPr>
          <p:sp>
            <p:nvSpPr>
              <p:cNvPr id="3590" name="Google Shape;3590;p8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80"/>
            <p:cNvGrpSpPr/>
            <p:nvPr/>
          </p:nvGrpSpPr>
          <p:grpSpPr>
            <a:xfrm>
              <a:off x="5194708" y="3484366"/>
              <a:ext cx="811409" cy="987304"/>
              <a:chOff x="238125" y="1617275"/>
              <a:chExt cx="1090750" cy="1327200"/>
            </a:xfrm>
          </p:grpSpPr>
          <p:sp>
            <p:nvSpPr>
              <p:cNvPr id="3594" name="Google Shape;3594;p8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7" name="Google Shape;3597;p80"/>
          <p:cNvGrpSpPr/>
          <p:nvPr/>
        </p:nvGrpSpPr>
        <p:grpSpPr>
          <a:xfrm>
            <a:off x="6840188" y="2276124"/>
            <a:ext cx="1579046" cy="522230"/>
            <a:chOff x="6853641" y="2534077"/>
            <a:chExt cx="1515545" cy="501229"/>
          </a:xfrm>
        </p:grpSpPr>
        <p:grpSp>
          <p:nvGrpSpPr>
            <p:cNvPr id="3598" name="Google Shape;3598;p80"/>
            <p:cNvGrpSpPr/>
            <p:nvPr/>
          </p:nvGrpSpPr>
          <p:grpSpPr>
            <a:xfrm>
              <a:off x="6853641" y="2618923"/>
              <a:ext cx="1515545" cy="324556"/>
              <a:chOff x="6853641" y="2618923"/>
              <a:chExt cx="1515545" cy="324556"/>
            </a:xfrm>
          </p:grpSpPr>
          <p:sp>
            <p:nvSpPr>
              <p:cNvPr id="3599" name="Google Shape;3599;p8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4" name="Google Shape;3604;p8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80"/>
          <p:cNvGrpSpPr/>
          <p:nvPr/>
        </p:nvGrpSpPr>
        <p:grpSpPr>
          <a:xfrm>
            <a:off x="3435080" y="3151165"/>
            <a:ext cx="1617976" cy="346616"/>
            <a:chOff x="1808063" y="4294338"/>
            <a:chExt cx="3370782" cy="721817"/>
          </a:xfrm>
        </p:grpSpPr>
        <p:sp>
          <p:nvSpPr>
            <p:cNvPr id="3610" name="Google Shape;3610;p8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0" name="Google Shape;3620;p80"/>
          <p:cNvGrpSpPr/>
          <p:nvPr/>
        </p:nvGrpSpPr>
        <p:grpSpPr>
          <a:xfrm>
            <a:off x="5261076" y="3817915"/>
            <a:ext cx="1417067" cy="350605"/>
            <a:chOff x="4234950" y="2101012"/>
            <a:chExt cx="4219974" cy="1044090"/>
          </a:xfrm>
        </p:grpSpPr>
        <p:sp>
          <p:nvSpPr>
            <p:cNvPr id="3621" name="Google Shape;3621;p8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7" name="Google Shape;3637;p80"/>
          <p:cNvGrpSpPr/>
          <p:nvPr/>
        </p:nvGrpSpPr>
        <p:grpSpPr>
          <a:xfrm>
            <a:off x="6836548" y="1808672"/>
            <a:ext cx="1586327" cy="371557"/>
            <a:chOff x="1247650" y="2075423"/>
            <a:chExt cx="6648477" cy="1557238"/>
          </a:xfrm>
        </p:grpSpPr>
        <p:sp>
          <p:nvSpPr>
            <p:cNvPr id="3638" name="Google Shape;3638;p8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4" name="Google Shape;3644;p80"/>
          <p:cNvGrpSpPr/>
          <p:nvPr/>
        </p:nvGrpSpPr>
        <p:grpSpPr>
          <a:xfrm>
            <a:off x="5267818" y="961862"/>
            <a:ext cx="1415601" cy="1648533"/>
            <a:chOff x="1839112" y="2209163"/>
            <a:chExt cx="1918159" cy="2233784"/>
          </a:xfrm>
        </p:grpSpPr>
        <p:sp>
          <p:nvSpPr>
            <p:cNvPr id="3645" name="Google Shape;3645;p8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48" name="Google Shape;3648;p80"/>
            <p:cNvCxnSpPr>
              <a:stCxn id="3645" idx="6"/>
              <a:endCxn id="364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649" name="Google Shape;3649;p80"/>
            <p:cNvCxnSpPr>
              <a:stCxn id="3646" idx="4"/>
              <a:endCxn id="365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651" name="Google Shape;3651;p80"/>
            <p:cNvCxnSpPr>
              <a:stCxn id="3650" idx="6"/>
              <a:endCxn id="364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652" name="Google Shape;3652;p80"/>
            <p:cNvCxnSpPr>
              <a:stCxn id="3647" idx="4"/>
              <a:endCxn id="365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650" name="Google Shape;3650;p8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55" name="Google Shape;3655;p80"/>
            <p:cNvCxnSpPr>
              <a:endCxn id="365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656" name="Google Shape;3656;p80"/>
          <p:cNvGrpSpPr/>
          <p:nvPr/>
        </p:nvGrpSpPr>
        <p:grpSpPr>
          <a:xfrm>
            <a:off x="3425084" y="979946"/>
            <a:ext cx="1637968" cy="154942"/>
            <a:chOff x="238125" y="2506075"/>
            <a:chExt cx="7115411" cy="673075"/>
          </a:xfrm>
        </p:grpSpPr>
        <p:sp>
          <p:nvSpPr>
            <p:cNvPr id="3657" name="Google Shape;3657;p8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80"/>
          <p:cNvGrpSpPr/>
          <p:nvPr/>
        </p:nvGrpSpPr>
        <p:grpSpPr>
          <a:xfrm>
            <a:off x="1965820" y="1294664"/>
            <a:ext cx="1262932" cy="785408"/>
            <a:chOff x="548861" y="389676"/>
            <a:chExt cx="3843371" cy="2390163"/>
          </a:xfrm>
        </p:grpSpPr>
        <p:cxnSp>
          <p:nvCxnSpPr>
            <p:cNvPr id="3663" name="Google Shape;3663;p8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64" name="Google Shape;3664;p8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65" name="Google Shape;3665;p8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66" name="Google Shape;3666;p8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667" name="Google Shape;3667;p8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668" name="Google Shape;3668;p8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69" name="Google Shape;3669;p8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670" name="Google Shape;3670;p8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6" name="Google Shape;3676;p80"/>
          <p:cNvGrpSpPr/>
          <p:nvPr/>
        </p:nvGrpSpPr>
        <p:grpSpPr>
          <a:xfrm>
            <a:off x="753952" y="2401541"/>
            <a:ext cx="1412054" cy="633562"/>
            <a:chOff x="1187400" y="2529299"/>
            <a:chExt cx="6769193" cy="2241903"/>
          </a:xfrm>
        </p:grpSpPr>
        <p:sp>
          <p:nvSpPr>
            <p:cNvPr id="3677" name="Google Shape;3677;p8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678" name="Google Shape;3678;p8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79" name="Google Shape;3679;p8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80" name="Google Shape;3680;p8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81" name="Google Shape;3681;p8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82" name="Google Shape;3682;p8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83" name="Google Shape;3683;p8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684" name="Google Shape;3684;p80"/>
            <p:cNvCxnSpPr>
              <a:stCxn id="3677" idx="2"/>
              <a:endCxn id="367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685" name="Google Shape;3685;p80"/>
            <p:cNvCxnSpPr>
              <a:stCxn id="3679" idx="0"/>
              <a:endCxn id="367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686" name="Google Shape;3686;p80"/>
            <p:cNvCxnSpPr>
              <a:stCxn id="3679" idx="2"/>
              <a:endCxn id="368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687" name="Google Shape;3687;p80"/>
            <p:cNvCxnSpPr>
              <a:stCxn id="3680" idx="0"/>
              <a:endCxn id="367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688" name="Google Shape;3688;p80"/>
            <p:cNvCxnSpPr>
              <a:stCxn id="3678" idx="2"/>
              <a:endCxn id="368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689" name="Google Shape;3689;p80"/>
            <p:cNvCxnSpPr>
              <a:stCxn id="3682" idx="0"/>
              <a:endCxn id="367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690" name="Google Shape;3690;p80"/>
          <p:cNvGrpSpPr/>
          <p:nvPr/>
        </p:nvGrpSpPr>
        <p:grpSpPr>
          <a:xfrm>
            <a:off x="6840198" y="2894250"/>
            <a:ext cx="1579035" cy="540873"/>
            <a:chOff x="6895650" y="3126697"/>
            <a:chExt cx="1436662" cy="492105"/>
          </a:xfrm>
        </p:grpSpPr>
        <p:sp>
          <p:nvSpPr>
            <p:cNvPr id="3691" name="Google Shape;3691;p8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6" name="Google Shape;3696;p80"/>
            <p:cNvGrpSpPr/>
            <p:nvPr/>
          </p:nvGrpSpPr>
          <p:grpSpPr>
            <a:xfrm>
              <a:off x="6995957" y="3335810"/>
              <a:ext cx="1230393" cy="71754"/>
              <a:chOff x="6995957" y="3287964"/>
              <a:chExt cx="1230393" cy="71754"/>
            </a:xfrm>
          </p:grpSpPr>
          <p:sp>
            <p:nvSpPr>
              <p:cNvPr id="3697" name="Google Shape;3697;p8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2" name="Google Shape;3702;p80"/>
          <p:cNvGrpSpPr/>
          <p:nvPr/>
        </p:nvGrpSpPr>
        <p:grpSpPr>
          <a:xfrm>
            <a:off x="6838780" y="3531013"/>
            <a:ext cx="1581862" cy="650625"/>
            <a:chOff x="6777990" y="3710194"/>
            <a:chExt cx="1646915" cy="677382"/>
          </a:xfrm>
        </p:grpSpPr>
        <p:grpSp>
          <p:nvGrpSpPr>
            <p:cNvPr id="3703" name="Google Shape;3703;p80"/>
            <p:cNvGrpSpPr/>
            <p:nvPr/>
          </p:nvGrpSpPr>
          <p:grpSpPr>
            <a:xfrm>
              <a:off x="6777990" y="3874492"/>
              <a:ext cx="411129" cy="513083"/>
              <a:chOff x="6777990" y="3874492"/>
              <a:chExt cx="411129" cy="513083"/>
            </a:xfrm>
          </p:grpSpPr>
          <p:cxnSp>
            <p:nvCxnSpPr>
              <p:cNvPr id="3704" name="Google Shape;3704;p8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05" name="Google Shape;3705;p8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6" name="Google Shape;3706;p80"/>
            <p:cNvGrpSpPr/>
            <p:nvPr/>
          </p:nvGrpSpPr>
          <p:grpSpPr>
            <a:xfrm>
              <a:off x="7188425" y="3710194"/>
              <a:ext cx="411123" cy="520535"/>
              <a:chOff x="7188425" y="3710194"/>
              <a:chExt cx="411123" cy="520535"/>
            </a:xfrm>
          </p:grpSpPr>
          <p:cxnSp>
            <p:nvCxnSpPr>
              <p:cNvPr id="3707" name="Google Shape;3707;p8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08" name="Google Shape;3708;p8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9" name="Google Shape;3709;p80"/>
            <p:cNvGrpSpPr/>
            <p:nvPr/>
          </p:nvGrpSpPr>
          <p:grpSpPr>
            <a:xfrm>
              <a:off x="7603341" y="3874492"/>
              <a:ext cx="411474" cy="513083"/>
              <a:chOff x="7603341" y="3874492"/>
              <a:chExt cx="411474" cy="513083"/>
            </a:xfrm>
          </p:grpSpPr>
          <p:cxnSp>
            <p:nvCxnSpPr>
              <p:cNvPr id="3710" name="Google Shape;3710;p8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11" name="Google Shape;3711;p8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2" name="Google Shape;3712;p80"/>
            <p:cNvGrpSpPr/>
            <p:nvPr/>
          </p:nvGrpSpPr>
          <p:grpSpPr>
            <a:xfrm>
              <a:off x="8013776" y="3722847"/>
              <a:ext cx="411129" cy="507881"/>
              <a:chOff x="8013776" y="3722847"/>
              <a:chExt cx="411129" cy="507881"/>
            </a:xfrm>
          </p:grpSpPr>
          <p:cxnSp>
            <p:nvCxnSpPr>
              <p:cNvPr id="3713" name="Google Shape;3713;p8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714" name="Google Shape;3714;p8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5" name="Google Shape;3715;p80"/>
          <p:cNvGrpSpPr/>
          <p:nvPr/>
        </p:nvGrpSpPr>
        <p:grpSpPr>
          <a:xfrm>
            <a:off x="5258295" y="2703853"/>
            <a:ext cx="1421889" cy="1020603"/>
            <a:chOff x="5190863" y="2824811"/>
            <a:chExt cx="1544860" cy="1108869"/>
          </a:xfrm>
        </p:grpSpPr>
        <p:grpSp>
          <p:nvGrpSpPr>
            <p:cNvPr id="3716" name="Google Shape;3716;p80"/>
            <p:cNvGrpSpPr/>
            <p:nvPr/>
          </p:nvGrpSpPr>
          <p:grpSpPr>
            <a:xfrm>
              <a:off x="5938695" y="3176919"/>
              <a:ext cx="685761" cy="404739"/>
              <a:chOff x="5938695" y="3176919"/>
              <a:chExt cx="685761" cy="404739"/>
            </a:xfrm>
          </p:grpSpPr>
          <p:grpSp>
            <p:nvGrpSpPr>
              <p:cNvPr id="3717" name="Google Shape;3717;p80"/>
              <p:cNvGrpSpPr/>
              <p:nvPr/>
            </p:nvGrpSpPr>
            <p:grpSpPr>
              <a:xfrm>
                <a:off x="5938695" y="3176919"/>
                <a:ext cx="685761" cy="404739"/>
                <a:chOff x="5938695" y="3176919"/>
                <a:chExt cx="685761" cy="404739"/>
              </a:xfrm>
            </p:grpSpPr>
            <p:sp>
              <p:nvSpPr>
                <p:cNvPr id="3718" name="Google Shape;3718;p8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0" name="Google Shape;3720;p8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1" name="Google Shape;3721;p80"/>
            <p:cNvGrpSpPr/>
            <p:nvPr/>
          </p:nvGrpSpPr>
          <p:grpSpPr>
            <a:xfrm>
              <a:off x="5305233" y="3176835"/>
              <a:ext cx="685971" cy="404655"/>
              <a:chOff x="5305233" y="3176835"/>
              <a:chExt cx="685971" cy="404655"/>
            </a:xfrm>
          </p:grpSpPr>
          <p:grpSp>
            <p:nvGrpSpPr>
              <p:cNvPr id="3722" name="Google Shape;3722;p80"/>
              <p:cNvGrpSpPr/>
              <p:nvPr/>
            </p:nvGrpSpPr>
            <p:grpSpPr>
              <a:xfrm>
                <a:off x="5305233" y="3176835"/>
                <a:ext cx="685971" cy="404655"/>
                <a:chOff x="5305233" y="3176835"/>
                <a:chExt cx="685971" cy="404655"/>
              </a:xfrm>
            </p:grpSpPr>
            <p:sp>
              <p:nvSpPr>
                <p:cNvPr id="3723" name="Google Shape;3723;p8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5" name="Google Shape;3725;p8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6" name="Google Shape;3726;p8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7" name="Google Shape;3727;p80"/>
            <p:cNvGrpSpPr/>
            <p:nvPr/>
          </p:nvGrpSpPr>
          <p:grpSpPr>
            <a:xfrm>
              <a:off x="5657361" y="2824811"/>
              <a:ext cx="1078361" cy="404655"/>
              <a:chOff x="5657361" y="2824811"/>
              <a:chExt cx="1078361" cy="404655"/>
            </a:xfrm>
          </p:grpSpPr>
          <p:grpSp>
            <p:nvGrpSpPr>
              <p:cNvPr id="3728" name="Google Shape;3728;p80"/>
              <p:cNvGrpSpPr/>
              <p:nvPr/>
            </p:nvGrpSpPr>
            <p:grpSpPr>
              <a:xfrm>
                <a:off x="5657361" y="2824811"/>
                <a:ext cx="1078361" cy="404655"/>
                <a:chOff x="5657361" y="2824811"/>
                <a:chExt cx="1078361" cy="404655"/>
              </a:xfrm>
            </p:grpSpPr>
            <p:grpSp>
              <p:nvGrpSpPr>
                <p:cNvPr id="3729" name="Google Shape;3729;p80"/>
                <p:cNvGrpSpPr/>
                <p:nvPr/>
              </p:nvGrpSpPr>
              <p:grpSpPr>
                <a:xfrm>
                  <a:off x="5938485" y="2824811"/>
                  <a:ext cx="797237" cy="404655"/>
                  <a:chOff x="5938485" y="2824811"/>
                  <a:chExt cx="797237" cy="404655"/>
                </a:xfrm>
              </p:grpSpPr>
              <p:sp>
                <p:nvSpPr>
                  <p:cNvPr id="3730" name="Google Shape;3730;p8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2" name="Google Shape;3732;p8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3" name="Google Shape;3733;p8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80"/>
            <p:cNvGrpSpPr/>
            <p:nvPr/>
          </p:nvGrpSpPr>
          <p:grpSpPr>
            <a:xfrm>
              <a:off x="5190863" y="3528942"/>
              <a:ext cx="1078026" cy="404739"/>
              <a:chOff x="5190863" y="3528942"/>
              <a:chExt cx="1078026" cy="404739"/>
            </a:xfrm>
          </p:grpSpPr>
          <p:sp>
            <p:nvSpPr>
              <p:cNvPr id="3735" name="Google Shape;3735;p8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6" name="Google Shape;3736;p80"/>
              <p:cNvGrpSpPr/>
              <p:nvPr/>
            </p:nvGrpSpPr>
            <p:grpSpPr>
              <a:xfrm>
                <a:off x="5190863" y="3528942"/>
                <a:ext cx="1078026" cy="404739"/>
                <a:chOff x="5190863" y="3528942"/>
                <a:chExt cx="1078026" cy="404739"/>
              </a:xfrm>
            </p:grpSpPr>
            <p:sp>
              <p:nvSpPr>
                <p:cNvPr id="3737" name="Google Shape;3737;p8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39" name="Google Shape;3739;p80"/>
          <p:cNvGrpSpPr/>
          <p:nvPr/>
        </p:nvGrpSpPr>
        <p:grpSpPr>
          <a:xfrm>
            <a:off x="724302" y="1268321"/>
            <a:ext cx="1086719" cy="879487"/>
            <a:chOff x="803162" y="1474292"/>
            <a:chExt cx="1086719" cy="879487"/>
          </a:xfrm>
        </p:grpSpPr>
        <p:grpSp>
          <p:nvGrpSpPr>
            <p:cNvPr id="3740" name="Google Shape;3740;p80"/>
            <p:cNvGrpSpPr/>
            <p:nvPr/>
          </p:nvGrpSpPr>
          <p:grpSpPr>
            <a:xfrm>
              <a:off x="803162" y="1625948"/>
              <a:ext cx="445856" cy="576579"/>
              <a:chOff x="803162" y="1625948"/>
              <a:chExt cx="445856" cy="576579"/>
            </a:xfrm>
          </p:grpSpPr>
          <p:sp>
            <p:nvSpPr>
              <p:cNvPr id="3741" name="Google Shape;3741;p8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2" name="Google Shape;3742;p80"/>
              <p:cNvGrpSpPr/>
              <p:nvPr/>
            </p:nvGrpSpPr>
            <p:grpSpPr>
              <a:xfrm>
                <a:off x="1056023" y="1625948"/>
                <a:ext cx="192995" cy="576579"/>
                <a:chOff x="1056023" y="1625948"/>
                <a:chExt cx="192995" cy="576579"/>
              </a:xfrm>
            </p:grpSpPr>
            <p:sp>
              <p:nvSpPr>
                <p:cNvPr id="3743" name="Google Shape;3743;p8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8" name="Google Shape;3748;p80"/>
            <p:cNvGrpSpPr/>
            <p:nvPr/>
          </p:nvGrpSpPr>
          <p:grpSpPr>
            <a:xfrm>
              <a:off x="1371406" y="1474292"/>
              <a:ext cx="518475" cy="879487"/>
              <a:chOff x="1398231" y="1474292"/>
              <a:chExt cx="518475" cy="879487"/>
            </a:xfrm>
          </p:grpSpPr>
          <p:grpSp>
            <p:nvGrpSpPr>
              <p:cNvPr id="3749" name="Google Shape;3749;p80"/>
              <p:cNvGrpSpPr/>
              <p:nvPr/>
            </p:nvGrpSpPr>
            <p:grpSpPr>
              <a:xfrm>
                <a:off x="1398231" y="1474292"/>
                <a:ext cx="518475" cy="341643"/>
                <a:chOff x="1398231" y="1474292"/>
                <a:chExt cx="518475" cy="341643"/>
              </a:xfrm>
            </p:grpSpPr>
            <p:sp>
              <p:nvSpPr>
                <p:cNvPr id="3750" name="Google Shape;3750;p8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1" name="Google Shape;3751;p80"/>
                <p:cNvGrpSpPr/>
                <p:nvPr/>
              </p:nvGrpSpPr>
              <p:grpSpPr>
                <a:xfrm>
                  <a:off x="1616453" y="1474292"/>
                  <a:ext cx="300253" cy="341643"/>
                  <a:chOff x="1616453" y="1475379"/>
                  <a:chExt cx="300253" cy="341643"/>
                </a:xfrm>
              </p:grpSpPr>
              <p:sp>
                <p:nvSpPr>
                  <p:cNvPr id="3752" name="Google Shape;3752;p8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9" name="Google Shape;3759;p80"/>
                  <p:cNvGrpSpPr/>
                  <p:nvPr/>
                </p:nvGrpSpPr>
                <p:grpSpPr>
                  <a:xfrm>
                    <a:off x="1839639" y="1475379"/>
                    <a:ext cx="77067" cy="341643"/>
                    <a:chOff x="1839639" y="1475379"/>
                    <a:chExt cx="77067" cy="341643"/>
                  </a:xfrm>
                </p:grpSpPr>
                <p:sp>
                  <p:nvSpPr>
                    <p:cNvPr id="3760" name="Google Shape;3760;p8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62" name="Google Shape;3762;p80"/>
              <p:cNvGrpSpPr/>
              <p:nvPr/>
            </p:nvGrpSpPr>
            <p:grpSpPr>
              <a:xfrm>
                <a:off x="1398451" y="2012951"/>
                <a:ext cx="518255" cy="340828"/>
                <a:chOff x="1398451" y="2012951"/>
                <a:chExt cx="518255" cy="340828"/>
              </a:xfrm>
            </p:grpSpPr>
            <p:sp>
              <p:nvSpPr>
                <p:cNvPr id="3763" name="Google Shape;3763;p8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4" name="Google Shape;3764;p80"/>
                <p:cNvGrpSpPr/>
                <p:nvPr/>
              </p:nvGrpSpPr>
              <p:grpSpPr>
                <a:xfrm>
                  <a:off x="1616453" y="2012951"/>
                  <a:ext cx="300253" cy="340828"/>
                  <a:chOff x="1616453" y="2013538"/>
                  <a:chExt cx="300253" cy="340828"/>
                </a:xfrm>
              </p:grpSpPr>
              <p:sp>
                <p:nvSpPr>
                  <p:cNvPr id="3765" name="Google Shape;3765;p8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2" name="Google Shape;3772;p80"/>
                  <p:cNvGrpSpPr/>
                  <p:nvPr/>
                </p:nvGrpSpPr>
                <p:grpSpPr>
                  <a:xfrm>
                    <a:off x="1839639" y="2013538"/>
                    <a:ext cx="77067" cy="340828"/>
                    <a:chOff x="1839639" y="2013538"/>
                    <a:chExt cx="77067" cy="340828"/>
                  </a:xfrm>
                </p:grpSpPr>
                <p:sp>
                  <p:nvSpPr>
                    <p:cNvPr id="3773" name="Google Shape;3773;p8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775" name="Google Shape;3775;p80"/>
          <p:cNvGrpSpPr/>
          <p:nvPr/>
        </p:nvGrpSpPr>
        <p:grpSpPr>
          <a:xfrm>
            <a:off x="721126" y="3399508"/>
            <a:ext cx="1368681" cy="682918"/>
            <a:chOff x="724986" y="3605478"/>
            <a:chExt cx="1368681" cy="682918"/>
          </a:xfrm>
        </p:grpSpPr>
        <p:grpSp>
          <p:nvGrpSpPr>
            <p:cNvPr id="3776" name="Google Shape;3776;p80"/>
            <p:cNvGrpSpPr/>
            <p:nvPr/>
          </p:nvGrpSpPr>
          <p:grpSpPr>
            <a:xfrm>
              <a:off x="1289102" y="3823629"/>
              <a:ext cx="240442" cy="250435"/>
              <a:chOff x="-165066" y="3843615"/>
              <a:chExt cx="221259" cy="230455"/>
            </a:xfrm>
          </p:grpSpPr>
          <p:sp>
            <p:nvSpPr>
              <p:cNvPr id="3777" name="Google Shape;3777;p8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80"/>
            <p:cNvGrpSpPr/>
            <p:nvPr/>
          </p:nvGrpSpPr>
          <p:grpSpPr>
            <a:xfrm>
              <a:off x="724986" y="3605478"/>
              <a:ext cx="1368681" cy="682918"/>
              <a:chOff x="724986" y="3605478"/>
              <a:chExt cx="1368681" cy="682918"/>
            </a:xfrm>
          </p:grpSpPr>
          <p:grpSp>
            <p:nvGrpSpPr>
              <p:cNvPr id="3798" name="Google Shape;3798;p80"/>
              <p:cNvGrpSpPr/>
              <p:nvPr/>
            </p:nvGrpSpPr>
            <p:grpSpPr>
              <a:xfrm>
                <a:off x="1498221" y="4047614"/>
                <a:ext cx="529172" cy="240783"/>
                <a:chOff x="1498221" y="4047614"/>
                <a:chExt cx="529172" cy="240783"/>
              </a:xfrm>
            </p:grpSpPr>
            <p:grpSp>
              <p:nvGrpSpPr>
                <p:cNvPr id="3799" name="Google Shape;3799;p80"/>
                <p:cNvGrpSpPr/>
                <p:nvPr/>
              </p:nvGrpSpPr>
              <p:grpSpPr>
                <a:xfrm>
                  <a:off x="1826655" y="4224370"/>
                  <a:ext cx="200738" cy="25631"/>
                  <a:chOff x="1826655" y="4224370"/>
                  <a:chExt cx="200738" cy="25631"/>
                </a:xfrm>
              </p:grpSpPr>
              <p:sp>
                <p:nvSpPr>
                  <p:cNvPr id="3800" name="Google Shape;3800;p8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80"/>
                <p:cNvGrpSpPr/>
                <p:nvPr/>
              </p:nvGrpSpPr>
              <p:grpSpPr>
                <a:xfrm>
                  <a:off x="1498221" y="4047614"/>
                  <a:ext cx="328444" cy="240783"/>
                  <a:chOff x="1498221" y="4047614"/>
                  <a:chExt cx="328444" cy="240783"/>
                </a:xfrm>
              </p:grpSpPr>
              <p:sp>
                <p:nvSpPr>
                  <p:cNvPr id="3803" name="Google Shape;3803;p8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4" name="Google Shape;3804;p80"/>
                  <p:cNvGrpSpPr/>
                  <p:nvPr/>
                </p:nvGrpSpPr>
                <p:grpSpPr>
                  <a:xfrm>
                    <a:off x="1498221" y="4047614"/>
                    <a:ext cx="150566" cy="190416"/>
                    <a:chOff x="1498221" y="4047614"/>
                    <a:chExt cx="150566" cy="190416"/>
                  </a:xfrm>
                </p:grpSpPr>
                <p:sp>
                  <p:nvSpPr>
                    <p:cNvPr id="3805" name="Google Shape;3805;p8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07" name="Google Shape;3807;p80"/>
              <p:cNvGrpSpPr/>
              <p:nvPr/>
            </p:nvGrpSpPr>
            <p:grpSpPr>
              <a:xfrm>
                <a:off x="1560718" y="3800594"/>
                <a:ext cx="532948" cy="302090"/>
                <a:chOff x="1560718" y="3800594"/>
                <a:chExt cx="532948" cy="302090"/>
              </a:xfrm>
            </p:grpSpPr>
            <p:grpSp>
              <p:nvGrpSpPr>
                <p:cNvPr id="3808" name="Google Shape;3808;p80"/>
                <p:cNvGrpSpPr/>
                <p:nvPr/>
              </p:nvGrpSpPr>
              <p:grpSpPr>
                <a:xfrm>
                  <a:off x="1912179" y="3827344"/>
                  <a:ext cx="181487" cy="25631"/>
                  <a:chOff x="1912179" y="3827344"/>
                  <a:chExt cx="181487" cy="25631"/>
                </a:xfrm>
              </p:grpSpPr>
              <p:sp>
                <p:nvSpPr>
                  <p:cNvPr id="3809" name="Google Shape;3809;p8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80"/>
                <p:cNvGrpSpPr/>
                <p:nvPr/>
              </p:nvGrpSpPr>
              <p:grpSpPr>
                <a:xfrm>
                  <a:off x="1912179" y="4044505"/>
                  <a:ext cx="181487" cy="25622"/>
                  <a:chOff x="1912179" y="4044506"/>
                  <a:chExt cx="181487" cy="25622"/>
                </a:xfrm>
              </p:grpSpPr>
              <p:sp>
                <p:nvSpPr>
                  <p:cNvPr id="3812" name="Google Shape;3812;p8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80"/>
                <p:cNvGrpSpPr/>
                <p:nvPr/>
              </p:nvGrpSpPr>
              <p:grpSpPr>
                <a:xfrm>
                  <a:off x="1560718" y="3800594"/>
                  <a:ext cx="351472" cy="302090"/>
                  <a:chOff x="1560718" y="3800594"/>
                  <a:chExt cx="351472" cy="302090"/>
                </a:xfrm>
              </p:grpSpPr>
              <p:grpSp>
                <p:nvGrpSpPr>
                  <p:cNvPr id="3815" name="Google Shape;3815;p80"/>
                  <p:cNvGrpSpPr/>
                  <p:nvPr/>
                </p:nvGrpSpPr>
                <p:grpSpPr>
                  <a:xfrm>
                    <a:off x="1560718" y="3842857"/>
                    <a:ext cx="173586" cy="217131"/>
                    <a:chOff x="1560718" y="3842857"/>
                    <a:chExt cx="173586" cy="217131"/>
                  </a:xfrm>
                </p:grpSpPr>
                <p:sp>
                  <p:nvSpPr>
                    <p:cNvPr id="3816" name="Google Shape;3816;p8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9" name="Google Shape;3819;p8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21" name="Google Shape;3821;p8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2" name="Google Shape;3822;p80"/>
              <p:cNvGrpSpPr/>
              <p:nvPr/>
            </p:nvGrpSpPr>
            <p:grpSpPr>
              <a:xfrm>
                <a:off x="785350" y="3605478"/>
                <a:ext cx="535311" cy="249245"/>
                <a:chOff x="785350" y="3605478"/>
                <a:chExt cx="535311" cy="249245"/>
              </a:xfrm>
            </p:grpSpPr>
            <p:grpSp>
              <p:nvGrpSpPr>
                <p:cNvPr id="3823" name="Google Shape;3823;p80"/>
                <p:cNvGrpSpPr/>
                <p:nvPr/>
              </p:nvGrpSpPr>
              <p:grpSpPr>
                <a:xfrm>
                  <a:off x="785350" y="3605478"/>
                  <a:ext cx="376191" cy="102736"/>
                  <a:chOff x="785350" y="3605478"/>
                  <a:chExt cx="376191" cy="102736"/>
                </a:xfrm>
              </p:grpSpPr>
              <p:sp>
                <p:nvSpPr>
                  <p:cNvPr id="3824" name="Google Shape;3824;p8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80"/>
                <p:cNvGrpSpPr/>
                <p:nvPr/>
              </p:nvGrpSpPr>
              <p:grpSpPr>
                <a:xfrm>
                  <a:off x="1161530" y="3655851"/>
                  <a:ext cx="159131" cy="198872"/>
                  <a:chOff x="1161530" y="3655851"/>
                  <a:chExt cx="159131" cy="198872"/>
                </a:xfrm>
              </p:grpSpPr>
              <p:sp>
                <p:nvSpPr>
                  <p:cNvPr id="3828" name="Google Shape;3828;p8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0" name="Google Shape;3830;p80"/>
              <p:cNvGrpSpPr/>
              <p:nvPr/>
            </p:nvGrpSpPr>
            <p:grpSpPr>
              <a:xfrm>
                <a:off x="785350" y="4047614"/>
                <a:ext cx="535311" cy="240783"/>
                <a:chOff x="785350" y="4047614"/>
                <a:chExt cx="535311" cy="240783"/>
              </a:xfrm>
            </p:grpSpPr>
            <p:grpSp>
              <p:nvGrpSpPr>
                <p:cNvPr id="3831" name="Google Shape;3831;p80"/>
                <p:cNvGrpSpPr/>
                <p:nvPr/>
              </p:nvGrpSpPr>
              <p:grpSpPr>
                <a:xfrm>
                  <a:off x="1161636" y="4047614"/>
                  <a:ext cx="159025" cy="190415"/>
                  <a:chOff x="1161636" y="4047614"/>
                  <a:chExt cx="159025" cy="190415"/>
                </a:xfrm>
              </p:grpSpPr>
              <p:sp>
                <p:nvSpPr>
                  <p:cNvPr id="3832" name="Google Shape;3832;p8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80"/>
                <p:cNvGrpSpPr/>
                <p:nvPr/>
              </p:nvGrpSpPr>
              <p:grpSpPr>
                <a:xfrm>
                  <a:off x="785350" y="4185661"/>
                  <a:ext cx="376191" cy="102736"/>
                  <a:chOff x="785350" y="4185661"/>
                  <a:chExt cx="376191" cy="102736"/>
                </a:xfrm>
              </p:grpSpPr>
              <p:sp>
                <p:nvSpPr>
                  <p:cNvPr id="3835" name="Google Shape;3835;p8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80"/>
              <p:cNvGrpSpPr/>
              <p:nvPr/>
            </p:nvGrpSpPr>
            <p:grpSpPr>
              <a:xfrm>
                <a:off x="1501054" y="3605478"/>
                <a:ext cx="526340" cy="249240"/>
                <a:chOff x="1501054" y="3605478"/>
                <a:chExt cx="526340" cy="249240"/>
              </a:xfrm>
            </p:grpSpPr>
            <p:grpSp>
              <p:nvGrpSpPr>
                <p:cNvPr id="3839" name="Google Shape;3839;p80"/>
                <p:cNvGrpSpPr/>
                <p:nvPr/>
              </p:nvGrpSpPr>
              <p:grpSpPr>
                <a:xfrm>
                  <a:off x="1834208" y="3643867"/>
                  <a:ext cx="193185" cy="25622"/>
                  <a:chOff x="1834208" y="3643867"/>
                  <a:chExt cx="193185" cy="25622"/>
                </a:xfrm>
              </p:grpSpPr>
              <p:sp>
                <p:nvSpPr>
                  <p:cNvPr id="3840" name="Google Shape;3840;p8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80"/>
                <p:cNvGrpSpPr/>
                <p:nvPr/>
              </p:nvGrpSpPr>
              <p:grpSpPr>
                <a:xfrm>
                  <a:off x="1501054" y="3605478"/>
                  <a:ext cx="333165" cy="249240"/>
                  <a:chOff x="1501054" y="3605478"/>
                  <a:chExt cx="333165" cy="249240"/>
                </a:xfrm>
              </p:grpSpPr>
              <p:sp>
                <p:nvSpPr>
                  <p:cNvPr id="3843" name="Google Shape;3843;p8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4" name="Google Shape;3844;p80"/>
                  <p:cNvGrpSpPr/>
                  <p:nvPr/>
                </p:nvGrpSpPr>
                <p:grpSpPr>
                  <a:xfrm>
                    <a:off x="1501054" y="3655851"/>
                    <a:ext cx="155286" cy="198867"/>
                    <a:chOff x="1501054" y="3655851"/>
                    <a:chExt cx="155286" cy="198867"/>
                  </a:xfrm>
                </p:grpSpPr>
                <p:sp>
                  <p:nvSpPr>
                    <p:cNvPr id="3845" name="Google Shape;3845;p8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47" name="Google Shape;3847;p80"/>
              <p:cNvGrpSpPr/>
              <p:nvPr/>
            </p:nvGrpSpPr>
            <p:grpSpPr>
              <a:xfrm>
                <a:off x="724986" y="3800594"/>
                <a:ext cx="532950" cy="302090"/>
                <a:chOff x="724986" y="3800594"/>
                <a:chExt cx="532950" cy="302090"/>
              </a:xfrm>
            </p:grpSpPr>
            <p:grpSp>
              <p:nvGrpSpPr>
                <p:cNvPr id="3848" name="Google Shape;3848;p80"/>
                <p:cNvGrpSpPr/>
                <p:nvPr/>
              </p:nvGrpSpPr>
              <p:grpSpPr>
                <a:xfrm>
                  <a:off x="724986" y="4044367"/>
                  <a:ext cx="181314" cy="25626"/>
                  <a:chOff x="724986" y="4044367"/>
                  <a:chExt cx="181314" cy="25626"/>
                </a:xfrm>
              </p:grpSpPr>
              <p:sp>
                <p:nvSpPr>
                  <p:cNvPr id="3849" name="Google Shape;3849;p8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80"/>
                <p:cNvGrpSpPr/>
                <p:nvPr/>
              </p:nvGrpSpPr>
              <p:grpSpPr>
                <a:xfrm>
                  <a:off x="906290" y="3800594"/>
                  <a:ext cx="351646" cy="302090"/>
                  <a:chOff x="906290" y="3800594"/>
                  <a:chExt cx="351646" cy="302090"/>
                </a:xfrm>
              </p:grpSpPr>
              <p:grpSp>
                <p:nvGrpSpPr>
                  <p:cNvPr id="3852" name="Google Shape;3852;p80"/>
                  <p:cNvGrpSpPr/>
                  <p:nvPr/>
                </p:nvGrpSpPr>
                <p:grpSpPr>
                  <a:xfrm>
                    <a:off x="1084172" y="3842857"/>
                    <a:ext cx="173764" cy="217131"/>
                    <a:chOff x="1084172" y="3842857"/>
                    <a:chExt cx="173764" cy="217131"/>
                  </a:xfrm>
                </p:grpSpPr>
                <p:grpSp>
                  <p:nvGrpSpPr>
                    <p:cNvPr id="3853" name="Google Shape;3853;p80"/>
                    <p:cNvGrpSpPr/>
                    <p:nvPr/>
                  </p:nvGrpSpPr>
                  <p:grpSpPr>
                    <a:xfrm>
                      <a:off x="1156862" y="3936509"/>
                      <a:ext cx="101073" cy="25622"/>
                      <a:chOff x="1156862" y="3936509"/>
                      <a:chExt cx="101073" cy="25622"/>
                    </a:xfrm>
                  </p:grpSpPr>
                  <p:sp>
                    <p:nvSpPr>
                      <p:cNvPr id="3854" name="Google Shape;3854;p8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6" name="Google Shape;3856;p8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7" name="Google Shape;3857;p8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80"/>
                <p:cNvGrpSpPr/>
                <p:nvPr/>
              </p:nvGrpSpPr>
              <p:grpSpPr>
                <a:xfrm>
                  <a:off x="724986" y="3830189"/>
                  <a:ext cx="189533" cy="25626"/>
                  <a:chOff x="724986" y="3830189"/>
                  <a:chExt cx="189533" cy="25626"/>
                </a:xfrm>
              </p:grpSpPr>
              <p:sp>
                <p:nvSpPr>
                  <p:cNvPr id="3860" name="Google Shape;3860;p8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862" name="Google Shape;3862;p80"/>
          <p:cNvGrpSpPr/>
          <p:nvPr/>
        </p:nvGrpSpPr>
        <p:grpSpPr>
          <a:xfrm>
            <a:off x="2249438" y="2249669"/>
            <a:ext cx="948701" cy="935378"/>
            <a:chOff x="2253298" y="2428317"/>
            <a:chExt cx="948701" cy="935378"/>
          </a:xfrm>
        </p:grpSpPr>
        <p:sp>
          <p:nvSpPr>
            <p:cNvPr id="3863" name="Google Shape;3863;p8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99"/>
        <p:cNvGrpSpPr/>
        <p:nvPr/>
      </p:nvGrpSpPr>
      <p:grpSpPr>
        <a:xfrm>
          <a:off x="0" y="0"/>
          <a:ext cx="0" cy="0"/>
          <a:chOff x="0" y="0"/>
          <a:chExt cx="0" cy="0"/>
        </a:xfrm>
      </p:grpSpPr>
      <p:grpSp>
        <p:nvGrpSpPr>
          <p:cNvPr id="3900" name="Google Shape;3900;p81"/>
          <p:cNvGrpSpPr/>
          <p:nvPr/>
        </p:nvGrpSpPr>
        <p:grpSpPr>
          <a:xfrm>
            <a:off x="3339745" y="952988"/>
            <a:ext cx="2363393" cy="1017867"/>
            <a:chOff x="3292400" y="1219146"/>
            <a:chExt cx="2615240" cy="1110239"/>
          </a:xfrm>
        </p:grpSpPr>
        <p:sp>
          <p:nvSpPr>
            <p:cNvPr id="3901" name="Google Shape;3901;p8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902" name="Google Shape;3902;p8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03" name="Google Shape;3903;p8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904" name="Google Shape;3904;p8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905" name="Google Shape;3905;p8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906" name="Google Shape;3906;p8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907" name="Google Shape;3907;p8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908" name="Google Shape;3908;p8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909" name="Google Shape;3909;p8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910" name="Google Shape;3910;p8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911" name="Google Shape;3911;p8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12" name="Google Shape;3912;p8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913" name="Google Shape;3913;p8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14" name="Google Shape;3914;p8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915" name="Google Shape;3915;p81"/>
            <p:cNvGrpSpPr/>
            <p:nvPr/>
          </p:nvGrpSpPr>
          <p:grpSpPr>
            <a:xfrm>
              <a:off x="3748438" y="1378608"/>
              <a:ext cx="2159202" cy="903971"/>
              <a:chOff x="1683525" y="2179850"/>
              <a:chExt cx="4519050" cy="2134525"/>
            </a:xfrm>
          </p:grpSpPr>
          <p:sp>
            <p:nvSpPr>
              <p:cNvPr id="3916" name="Google Shape;3916;p8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17" name="Google Shape;3917;p8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18" name="Google Shape;3918;p8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19" name="Google Shape;3919;p8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20" name="Google Shape;3920;p8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21" name="Google Shape;3921;p8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22" name="Google Shape;3922;p8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23" name="Google Shape;3923;p8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24" name="Google Shape;3924;p8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25" name="Google Shape;3925;p8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26" name="Google Shape;3926;p8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27" name="Google Shape;3927;p8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928" name="Google Shape;3928;p81"/>
          <p:cNvGraphicFramePr/>
          <p:nvPr/>
        </p:nvGraphicFramePr>
        <p:xfrm>
          <a:off x="5935838" y="2130461"/>
          <a:ext cx="3000000" cy="3000000"/>
        </p:xfrm>
        <a:graphic>
          <a:graphicData uri="http://schemas.openxmlformats.org/drawingml/2006/table">
            <a:tbl>
              <a:tblPr>
                <a:noFill/>
                <a:tableStyleId>{FC0D01A8-2ADF-46D5-8AC0-853341C430A8}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929" name="Google Shape;3929;p81"/>
          <p:cNvGrpSpPr/>
          <p:nvPr/>
        </p:nvGrpSpPr>
        <p:grpSpPr>
          <a:xfrm>
            <a:off x="5935948" y="3189058"/>
            <a:ext cx="2496964" cy="1001454"/>
            <a:chOff x="1919611" y="789980"/>
            <a:chExt cx="1474179" cy="606868"/>
          </a:xfrm>
        </p:grpSpPr>
        <p:cxnSp>
          <p:nvCxnSpPr>
            <p:cNvPr id="3930" name="Google Shape;3930;p8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31" name="Google Shape;3931;p8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32" name="Google Shape;3932;p8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933" name="Google Shape;3933;p81"/>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934" name="Google Shape;3934;p81"/>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935" name="Google Shape;3935;p81"/>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936" name="Google Shape;3936;p81"/>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937" name="Google Shape;3937;p8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1"/>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944" name="Google Shape;3944;p81"/>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945" name="Google Shape;3945;p81"/>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946" name="Google Shape;3946;p8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81"/>
          <p:cNvGrpSpPr/>
          <p:nvPr/>
        </p:nvGrpSpPr>
        <p:grpSpPr>
          <a:xfrm>
            <a:off x="712562" y="998017"/>
            <a:ext cx="2394370" cy="976502"/>
            <a:chOff x="749309" y="1112739"/>
            <a:chExt cx="2371603" cy="976502"/>
          </a:xfrm>
        </p:grpSpPr>
        <p:sp>
          <p:nvSpPr>
            <p:cNvPr id="3948" name="Google Shape;3948;p8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980" name="Google Shape;3980;p81"/>
          <p:cNvGraphicFramePr/>
          <p:nvPr/>
        </p:nvGraphicFramePr>
        <p:xfrm>
          <a:off x="5935863" y="996311"/>
          <a:ext cx="3000000" cy="3000000"/>
        </p:xfrm>
        <a:graphic>
          <a:graphicData uri="http://schemas.openxmlformats.org/drawingml/2006/table">
            <a:tbl>
              <a:tblPr>
                <a:noFill/>
                <a:tableStyleId>{FC0D01A8-2ADF-46D5-8AC0-853341C430A8}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981" name="Google Shape;3981;p81"/>
          <p:cNvGraphicFramePr/>
          <p:nvPr/>
        </p:nvGraphicFramePr>
        <p:xfrm>
          <a:off x="3342575" y="2130461"/>
          <a:ext cx="3000000" cy="3000000"/>
        </p:xfrm>
        <a:graphic>
          <a:graphicData uri="http://schemas.openxmlformats.org/drawingml/2006/table">
            <a:tbl>
              <a:tblPr>
                <a:noFill/>
                <a:tableStyleId>{FC0D01A8-2ADF-46D5-8AC0-853341C430A8}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982" name="Google Shape;3982;p81"/>
          <p:cNvGrpSpPr/>
          <p:nvPr/>
        </p:nvGrpSpPr>
        <p:grpSpPr>
          <a:xfrm>
            <a:off x="4086505" y="2517104"/>
            <a:ext cx="1517436" cy="74460"/>
            <a:chOff x="3980086" y="2804397"/>
            <a:chExt cx="1227600" cy="66900"/>
          </a:xfrm>
        </p:grpSpPr>
        <p:sp>
          <p:nvSpPr>
            <p:cNvPr id="3983" name="Google Shape;3983;p8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81"/>
          <p:cNvGrpSpPr/>
          <p:nvPr/>
        </p:nvGrpSpPr>
        <p:grpSpPr>
          <a:xfrm>
            <a:off x="4711569" y="2809692"/>
            <a:ext cx="892956" cy="74460"/>
            <a:chOff x="3980086" y="2804397"/>
            <a:chExt cx="1227600" cy="66900"/>
          </a:xfrm>
        </p:grpSpPr>
        <p:sp>
          <p:nvSpPr>
            <p:cNvPr id="3986" name="Google Shape;3986;p8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81"/>
          <p:cNvGrpSpPr/>
          <p:nvPr/>
        </p:nvGrpSpPr>
        <p:grpSpPr>
          <a:xfrm>
            <a:off x="3344661" y="3168575"/>
            <a:ext cx="2363244" cy="1005943"/>
            <a:chOff x="3358415" y="3361302"/>
            <a:chExt cx="2363244" cy="1024695"/>
          </a:xfrm>
        </p:grpSpPr>
        <p:grpSp>
          <p:nvGrpSpPr>
            <p:cNvPr id="3989" name="Google Shape;3989;p81"/>
            <p:cNvGrpSpPr/>
            <p:nvPr/>
          </p:nvGrpSpPr>
          <p:grpSpPr>
            <a:xfrm>
              <a:off x="3358415" y="3361302"/>
              <a:ext cx="441300" cy="1024695"/>
              <a:chOff x="3358415" y="3361302"/>
              <a:chExt cx="441300" cy="1024695"/>
            </a:xfrm>
          </p:grpSpPr>
          <p:sp>
            <p:nvSpPr>
              <p:cNvPr id="3990" name="Google Shape;3990;p8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81"/>
            <p:cNvGrpSpPr/>
            <p:nvPr/>
          </p:nvGrpSpPr>
          <p:grpSpPr>
            <a:xfrm>
              <a:off x="3838901" y="3361302"/>
              <a:ext cx="441300" cy="1024695"/>
              <a:chOff x="3838901" y="3361302"/>
              <a:chExt cx="441300" cy="1024695"/>
            </a:xfrm>
          </p:grpSpPr>
          <p:sp>
            <p:nvSpPr>
              <p:cNvPr id="3997" name="Google Shape;3997;p8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81"/>
            <p:cNvGrpSpPr/>
            <p:nvPr/>
          </p:nvGrpSpPr>
          <p:grpSpPr>
            <a:xfrm>
              <a:off x="4319387" y="3361302"/>
              <a:ext cx="441300" cy="1024695"/>
              <a:chOff x="4319387" y="3361302"/>
              <a:chExt cx="441300" cy="1024695"/>
            </a:xfrm>
          </p:grpSpPr>
          <p:sp>
            <p:nvSpPr>
              <p:cNvPr id="4004" name="Google Shape;4004;p8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0" name="Google Shape;4010;p81"/>
            <p:cNvGrpSpPr/>
            <p:nvPr/>
          </p:nvGrpSpPr>
          <p:grpSpPr>
            <a:xfrm>
              <a:off x="4799873" y="3361302"/>
              <a:ext cx="441300" cy="1024695"/>
              <a:chOff x="4799873" y="3361302"/>
              <a:chExt cx="441300" cy="1024695"/>
            </a:xfrm>
          </p:grpSpPr>
          <p:sp>
            <p:nvSpPr>
              <p:cNvPr id="4011" name="Google Shape;4011;p8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81"/>
            <p:cNvGrpSpPr/>
            <p:nvPr/>
          </p:nvGrpSpPr>
          <p:grpSpPr>
            <a:xfrm>
              <a:off x="5280360" y="3361302"/>
              <a:ext cx="441300" cy="1024695"/>
              <a:chOff x="5280360" y="3361302"/>
              <a:chExt cx="441300" cy="1024695"/>
            </a:xfrm>
          </p:grpSpPr>
          <p:sp>
            <p:nvSpPr>
              <p:cNvPr id="4018" name="Google Shape;4018;p8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024" name="Google Shape;4024;p81"/>
          <p:cNvGraphicFramePr/>
          <p:nvPr/>
        </p:nvGraphicFramePr>
        <p:xfrm>
          <a:off x="711088" y="2130461"/>
          <a:ext cx="3000000" cy="3000000"/>
        </p:xfrm>
        <a:graphic>
          <a:graphicData uri="http://schemas.openxmlformats.org/drawingml/2006/table">
            <a:tbl>
              <a:tblPr>
                <a:noFill/>
                <a:tableStyleId>{FC0D01A8-2ADF-46D5-8AC0-853341C430A8}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25" name="Google Shape;4025;p81"/>
          <p:cNvGrpSpPr/>
          <p:nvPr/>
        </p:nvGrpSpPr>
        <p:grpSpPr>
          <a:xfrm>
            <a:off x="712613" y="3180186"/>
            <a:ext cx="2403614" cy="1005900"/>
            <a:chOff x="726450" y="3372825"/>
            <a:chExt cx="2403614" cy="1005900"/>
          </a:xfrm>
        </p:grpSpPr>
        <p:grpSp>
          <p:nvGrpSpPr>
            <p:cNvPr id="4026" name="Google Shape;4026;p81"/>
            <p:cNvGrpSpPr/>
            <p:nvPr/>
          </p:nvGrpSpPr>
          <p:grpSpPr>
            <a:xfrm>
              <a:off x="726450" y="3696000"/>
              <a:ext cx="2403614" cy="500898"/>
              <a:chOff x="726450" y="3696000"/>
              <a:chExt cx="2403614" cy="500898"/>
            </a:xfrm>
          </p:grpSpPr>
          <p:sp>
            <p:nvSpPr>
              <p:cNvPr id="4027" name="Google Shape;4027;p8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28" name="Google Shape;4028;p8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29" name="Google Shape;4029;p81"/>
            <p:cNvGrpSpPr/>
            <p:nvPr/>
          </p:nvGrpSpPr>
          <p:grpSpPr>
            <a:xfrm>
              <a:off x="1348050" y="3372825"/>
              <a:ext cx="1720425" cy="1005900"/>
              <a:chOff x="1348050" y="3372825"/>
              <a:chExt cx="1720425" cy="1005900"/>
            </a:xfrm>
          </p:grpSpPr>
          <p:sp>
            <p:nvSpPr>
              <p:cNvPr id="4030" name="Google Shape;4030;p8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31" name="Google Shape;4031;p8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32" name="Google Shape;4032;p8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33" name="Google Shape;4033;p8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34" name="Google Shape;4034;p8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35" name="Google Shape;4035;p81"/>
            <p:cNvGrpSpPr/>
            <p:nvPr/>
          </p:nvGrpSpPr>
          <p:grpSpPr>
            <a:xfrm>
              <a:off x="1455707" y="3731058"/>
              <a:ext cx="1491150" cy="417657"/>
              <a:chOff x="1455707" y="3731058"/>
              <a:chExt cx="1491150" cy="417657"/>
            </a:xfrm>
          </p:grpSpPr>
          <p:grpSp>
            <p:nvGrpSpPr>
              <p:cNvPr id="4036" name="Google Shape;4036;p81"/>
              <p:cNvGrpSpPr/>
              <p:nvPr/>
            </p:nvGrpSpPr>
            <p:grpSpPr>
              <a:xfrm>
                <a:off x="1472938" y="3745828"/>
                <a:ext cx="72126" cy="53788"/>
                <a:chOff x="1472938" y="3745828"/>
                <a:chExt cx="72126" cy="53788"/>
              </a:xfrm>
            </p:grpSpPr>
            <p:sp>
              <p:nvSpPr>
                <p:cNvPr id="4037" name="Google Shape;4037;p8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81"/>
              <p:cNvGrpSpPr/>
              <p:nvPr/>
            </p:nvGrpSpPr>
            <p:grpSpPr>
              <a:xfrm>
                <a:off x="1819181" y="4089633"/>
                <a:ext cx="72126" cy="53788"/>
                <a:chOff x="1819181" y="4089633"/>
                <a:chExt cx="72126" cy="53788"/>
              </a:xfrm>
            </p:grpSpPr>
            <p:sp>
              <p:nvSpPr>
                <p:cNvPr id="4040" name="Google Shape;4040;p8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81"/>
              <p:cNvGrpSpPr/>
              <p:nvPr/>
            </p:nvGrpSpPr>
            <p:grpSpPr>
              <a:xfrm>
                <a:off x="1455707" y="4084171"/>
                <a:ext cx="64321" cy="64544"/>
                <a:chOff x="1455707" y="4084171"/>
                <a:chExt cx="64321" cy="64544"/>
              </a:xfrm>
            </p:grpSpPr>
            <p:sp>
              <p:nvSpPr>
                <p:cNvPr id="4043" name="Google Shape;4043;p8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81"/>
              <p:cNvGrpSpPr/>
              <p:nvPr/>
            </p:nvGrpSpPr>
            <p:grpSpPr>
              <a:xfrm>
                <a:off x="1818610" y="3731058"/>
                <a:ext cx="64321" cy="64544"/>
                <a:chOff x="1818610" y="3731058"/>
                <a:chExt cx="64321" cy="64544"/>
              </a:xfrm>
            </p:grpSpPr>
            <p:sp>
              <p:nvSpPr>
                <p:cNvPr id="4046" name="Google Shape;4046;p8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81"/>
              <p:cNvGrpSpPr/>
              <p:nvPr/>
            </p:nvGrpSpPr>
            <p:grpSpPr>
              <a:xfrm>
                <a:off x="2172491" y="4089633"/>
                <a:ext cx="72126" cy="53788"/>
                <a:chOff x="2172491" y="4089633"/>
                <a:chExt cx="72126" cy="53788"/>
              </a:xfrm>
            </p:grpSpPr>
            <p:sp>
              <p:nvSpPr>
                <p:cNvPr id="4049" name="Google Shape;4049;p8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81"/>
              <p:cNvGrpSpPr/>
              <p:nvPr/>
            </p:nvGrpSpPr>
            <p:grpSpPr>
              <a:xfrm>
                <a:off x="2171920" y="3731058"/>
                <a:ext cx="64321" cy="64544"/>
                <a:chOff x="2171920" y="3731058"/>
                <a:chExt cx="64321" cy="64544"/>
              </a:xfrm>
            </p:grpSpPr>
            <p:sp>
              <p:nvSpPr>
                <p:cNvPr id="4052" name="Google Shape;4052;p8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81"/>
              <p:cNvGrpSpPr/>
              <p:nvPr/>
            </p:nvGrpSpPr>
            <p:grpSpPr>
              <a:xfrm>
                <a:off x="2874730" y="3745828"/>
                <a:ext cx="72126" cy="53788"/>
                <a:chOff x="2874730" y="3745828"/>
                <a:chExt cx="72126" cy="53788"/>
              </a:xfrm>
            </p:grpSpPr>
            <p:sp>
              <p:nvSpPr>
                <p:cNvPr id="4055" name="Google Shape;4055;p8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81"/>
              <p:cNvGrpSpPr/>
              <p:nvPr/>
            </p:nvGrpSpPr>
            <p:grpSpPr>
              <a:xfrm>
                <a:off x="2878589" y="4081481"/>
                <a:ext cx="64321" cy="64544"/>
                <a:chOff x="2878589" y="4081481"/>
                <a:chExt cx="64321" cy="64544"/>
              </a:xfrm>
            </p:grpSpPr>
            <p:sp>
              <p:nvSpPr>
                <p:cNvPr id="4058" name="Google Shape;4058;p8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81"/>
              <p:cNvGrpSpPr/>
              <p:nvPr/>
            </p:nvGrpSpPr>
            <p:grpSpPr>
              <a:xfrm>
                <a:off x="2525796" y="4089633"/>
                <a:ext cx="72126" cy="53788"/>
                <a:chOff x="2525796" y="4089633"/>
                <a:chExt cx="72126" cy="53788"/>
              </a:xfrm>
            </p:grpSpPr>
            <p:sp>
              <p:nvSpPr>
                <p:cNvPr id="4061" name="Google Shape;4061;p8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81"/>
              <p:cNvGrpSpPr/>
              <p:nvPr/>
            </p:nvGrpSpPr>
            <p:grpSpPr>
              <a:xfrm>
                <a:off x="2525225" y="3731058"/>
                <a:ext cx="64321" cy="64544"/>
                <a:chOff x="2525225" y="3731058"/>
                <a:chExt cx="64321" cy="64544"/>
              </a:xfrm>
            </p:grpSpPr>
            <p:sp>
              <p:nvSpPr>
                <p:cNvPr id="4064" name="Google Shape;4064;p8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69"/>
        <p:cNvGrpSpPr/>
        <p:nvPr/>
      </p:nvGrpSpPr>
      <p:grpSpPr>
        <a:xfrm>
          <a:off x="0" y="0"/>
          <a:ext cx="0" cy="0"/>
          <a:chOff x="0" y="0"/>
          <a:chExt cx="0" cy="0"/>
        </a:xfrm>
      </p:grpSpPr>
      <p:grpSp>
        <p:nvGrpSpPr>
          <p:cNvPr id="4070" name="Google Shape;4070;p82"/>
          <p:cNvGrpSpPr/>
          <p:nvPr/>
        </p:nvGrpSpPr>
        <p:grpSpPr>
          <a:xfrm>
            <a:off x="5780153" y="1859606"/>
            <a:ext cx="671400" cy="674856"/>
            <a:chOff x="5780148" y="1859605"/>
            <a:chExt cx="671400" cy="674856"/>
          </a:xfrm>
        </p:grpSpPr>
        <p:sp>
          <p:nvSpPr>
            <p:cNvPr id="4071" name="Google Shape;4071;p82"/>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2"/>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2"/>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2"/>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82"/>
          <p:cNvGrpSpPr/>
          <p:nvPr/>
        </p:nvGrpSpPr>
        <p:grpSpPr>
          <a:xfrm>
            <a:off x="716996" y="971307"/>
            <a:ext cx="845921" cy="690752"/>
            <a:chOff x="732428" y="1198513"/>
            <a:chExt cx="845921" cy="690752"/>
          </a:xfrm>
        </p:grpSpPr>
        <p:grpSp>
          <p:nvGrpSpPr>
            <p:cNvPr id="4076" name="Google Shape;4076;p82"/>
            <p:cNvGrpSpPr/>
            <p:nvPr/>
          </p:nvGrpSpPr>
          <p:grpSpPr>
            <a:xfrm>
              <a:off x="823030" y="1198513"/>
              <a:ext cx="755319" cy="690752"/>
              <a:chOff x="823030" y="1198513"/>
              <a:chExt cx="755319" cy="690752"/>
            </a:xfrm>
          </p:grpSpPr>
          <p:sp>
            <p:nvSpPr>
              <p:cNvPr id="4077" name="Google Shape;4077;p8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82"/>
            <p:cNvGrpSpPr/>
            <p:nvPr/>
          </p:nvGrpSpPr>
          <p:grpSpPr>
            <a:xfrm>
              <a:off x="732428" y="1239937"/>
              <a:ext cx="739912" cy="607886"/>
              <a:chOff x="732428" y="1239937"/>
              <a:chExt cx="739912" cy="607886"/>
            </a:xfrm>
          </p:grpSpPr>
          <p:sp>
            <p:nvSpPr>
              <p:cNvPr id="4080" name="Google Shape;4080;p8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82"/>
            <p:cNvGrpSpPr/>
            <p:nvPr/>
          </p:nvGrpSpPr>
          <p:grpSpPr>
            <a:xfrm>
              <a:off x="732428" y="1277018"/>
              <a:ext cx="702832" cy="533758"/>
              <a:chOff x="732428" y="1277018"/>
              <a:chExt cx="702832" cy="533758"/>
            </a:xfrm>
          </p:grpSpPr>
          <p:sp>
            <p:nvSpPr>
              <p:cNvPr id="4083" name="Google Shape;4083;p8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82"/>
            <p:cNvGrpSpPr/>
            <p:nvPr/>
          </p:nvGrpSpPr>
          <p:grpSpPr>
            <a:xfrm>
              <a:off x="931170" y="1306653"/>
              <a:ext cx="647179" cy="474455"/>
              <a:chOff x="931170" y="1306653"/>
              <a:chExt cx="647179" cy="474455"/>
            </a:xfrm>
          </p:grpSpPr>
          <p:sp>
            <p:nvSpPr>
              <p:cNvPr id="4086" name="Google Shape;4086;p8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8" name="Google Shape;4088;p8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82"/>
          <p:cNvGrpSpPr/>
          <p:nvPr/>
        </p:nvGrpSpPr>
        <p:grpSpPr>
          <a:xfrm>
            <a:off x="3948605" y="971313"/>
            <a:ext cx="634656" cy="699982"/>
            <a:chOff x="5985650" y="2860025"/>
            <a:chExt cx="1396075" cy="1539775"/>
          </a:xfrm>
        </p:grpSpPr>
        <p:sp>
          <p:nvSpPr>
            <p:cNvPr id="4090" name="Google Shape;4090;p8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82"/>
          <p:cNvGrpSpPr/>
          <p:nvPr/>
        </p:nvGrpSpPr>
        <p:grpSpPr>
          <a:xfrm>
            <a:off x="4704254" y="971307"/>
            <a:ext cx="725845" cy="699975"/>
            <a:chOff x="4249973" y="1201875"/>
            <a:chExt cx="1958568" cy="1888762"/>
          </a:xfrm>
        </p:grpSpPr>
        <p:sp>
          <p:nvSpPr>
            <p:cNvPr id="4123" name="Google Shape;4123;p8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4" name="Google Shape;4124;p82"/>
            <p:cNvGrpSpPr/>
            <p:nvPr/>
          </p:nvGrpSpPr>
          <p:grpSpPr>
            <a:xfrm>
              <a:off x="5853086" y="1789142"/>
              <a:ext cx="355454" cy="1048099"/>
              <a:chOff x="5576108" y="2016725"/>
              <a:chExt cx="565200" cy="1666560"/>
            </a:xfrm>
          </p:grpSpPr>
          <p:sp>
            <p:nvSpPr>
              <p:cNvPr id="4125" name="Google Shape;4125;p8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26" name="Google Shape;4126;p8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82"/>
            <p:cNvGrpSpPr/>
            <p:nvPr/>
          </p:nvGrpSpPr>
          <p:grpSpPr>
            <a:xfrm>
              <a:off x="4869455" y="2691676"/>
              <a:ext cx="1013897" cy="398961"/>
              <a:chOff x="4012057" y="3451825"/>
              <a:chExt cx="1612175" cy="634379"/>
            </a:xfrm>
          </p:grpSpPr>
          <p:sp>
            <p:nvSpPr>
              <p:cNvPr id="4128" name="Google Shape;4128;p8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29" name="Google Shape;4129;p8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0" name="Google Shape;4130;p82"/>
            <p:cNvGrpSpPr/>
            <p:nvPr/>
          </p:nvGrpSpPr>
          <p:grpSpPr>
            <a:xfrm>
              <a:off x="4276937" y="2155961"/>
              <a:ext cx="651965" cy="891358"/>
              <a:chOff x="3069908" y="2599997"/>
              <a:chExt cx="1036675" cy="1417328"/>
            </a:xfrm>
          </p:grpSpPr>
          <p:sp>
            <p:nvSpPr>
              <p:cNvPr id="4131" name="Google Shape;4131;p8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32" name="Google Shape;4132;p8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82"/>
            <p:cNvGrpSpPr/>
            <p:nvPr/>
          </p:nvGrpSpPr>
          <p:grpSpPr>
            <a:xfrm>
              <a:off x="5054918" y="1201875"/>
              <a:ext cx="999548" cy="602711"/>
              <a:chOff x="4306958" y="1082925"/>
              <a:chExt cx="1589359" cy="958358"/>
            </a:xfrm>
          </p:grpSpPr>
          <p:sp>
            <p:nvSpPr>
              <p:cNvPr id="4134" name="Google Shape;4134;p8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35" name="Google Shape;4135;p8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82"/>
            <p:cNvGrpSpPr/>
            <p:nvPr/>
          </p:nvGrpSpPr>
          <p:grpSpPr>
            <a:xfrm>
              <a:off x="4249973" y="1303451"/>
              <a:ext cx="799317" cy="841334"/>
              <a:chOff x="3027033" y="1244439"/>
              <a:chExt cx="1270977" cy="1337786"/>
            </a:xfrm>
          </p:grpSpPr>
          <p:sp>
            <p:nvSpPr>
              <p:cNvPr id="4137" name="Google Shape;4137;p8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38" name="Google Shape;4138;p8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9" name="Google Shape;4139;p82"/>
          <p:cNvGrpSpPr/>
          <p:nvPr/>
        </p:nvGrpSpPr>
        <p:grpSpPr>
          <a:xfrm>
            <a:off x="4057119" y="1858087"/>
            <a:ext cx="750769" cy="683784"/>
            <a:chOff x="4204684" y="2104422"/>
            <a:chExt cx="699822" cy="637382"/>
          </a:xfrm>
        </p:grpSpPr>
        <p:grpSp>
          <p:nvGrpSpPr>
            <p:cNvPr id="4140" name="Google Shape;4140;p82"/>
            <p:cNvGrpSpPr/>
            <p:nvPr/>
          </p:nvGrpSpPr>
          <p:grpSpPr>
            <a:xfrm>
              <a:off x="4204684" y="2430067"/>
              <a:ext cx="342957" cy="311738"/>
              <a:chOff x="4204684" y="2430067"/>
              <a:chExt cx="342957" cy="311738"/>
            </a:xfrm>
          </p:grpSpPr>
          <p:sp>
            <p:nvSpPr>
              <p:cNvPr id="4141" name="Google Shape;4141;p8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3" name="Google Shape;4143;p82"/>
            <p:cNvGrpSpPr/>
            <p:nvPr/>
          </p:nvGrpSpPr>
          <p:grpSpPr>
            <a:xfrm>
              <a:off x="4561586" y="2430067"/>
              <a:ext cx="342920" cy="311738"/>
              <a:chOff x="4561586" y="2430067"/>
              <a:chExt cx="342920" cy="311738"/>
            </a:xfrm>
          </p:grpSpPr>
          <p:sp>
            <p:nvSpPr>
              <p:cNvPr id="4144" name="Google Shape;4144;p8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6" name="Google Shape;4146;p82"/>
            <p:cNvGrpSpPr/>
            <p:nvPr/>
          </p:nvGrpSpPr>
          <p:grpSpPr>
            <a:xfrm>
              <a:off x="4561586" y="2104422"/>
              <a:ext cx="342920" cy="311738"/>
              <a:chOff x="4561586" y="2104422"/>
              <a:chExt cx="342920" cy="311738"/>
            </a:xfrm>
          </p:grpSpPr>
          <p:sp>
            <p:nvSpPr>
              <p:cNvPr id="4147" name="Google Shape;4147;p8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9" name="Google Shape;4149;p82"/>
            <p:cNvGrpSpPr/>
            <p:nvPr/>
          </p:nvGrpSpPr>
          <p:grpSpPr>
            <a:xfrm>
              <a:off x="4204684" y="2104422"/>
              <a:ext cx="342957" cy="311664"/>
              <a:chOff x="4204684" y="2104422"/>
              <a:chExt cx="342957" cy="311664"/>
            </a:xfrm>
          </p:grpSpPr>
          <p:sp>
            <p:nvSpPr>
              <p:cNvPr id="4150" name="Google Shape;4150;p8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2" name="Google Shape;4152;p82"/>
          <p:cNvGrpSpPr/>
          <p:nvPr/>
        </p:nvGrpSpPr>
        <p:grpSpPr>
          <a:xfrm>
            <a:off x="5521552" y="971301"/>
            <a:ext cx="660591" cy="688867"/>
            <a:chOff x="5830645" y="1267368"/>
            <a:chExt cx="530340" cy="553040"/>
          </a:xfrm>
        </p:grpSpPr>
        <p:sp>
          <p:nvSpPr>
            <p:cNvPr id="4153" name="Google Shape;4153;p8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4" name="Google Shape;4154;p82"/>
            <p:cNvGrpSpPr/>
            <p:nvPr/>
          </p:nvGrpSpPr>
          <p:grpSpPr>
            <a:xfrm>
              <a:off x="5830645" y="1267368"/>
              <a:ext cx="259743" cy="269909"/>
              <a:chOff x="5830645" y="1267368"/>
              <a:chExt cx="259743" cy="269909"/>
            </a:xfrm>
          </p:grpSpPr>
          <p:sp>
            <p:nvSpPr>
              <p:cNvPr id="4155" name="Google Shape;4155;p8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82"/>
            <p:cNvGrpSpPr/>
            <p:nvPr/>
          </p:nvGrpSpPr>
          <p:grpSpPr>
            <a:xfrm>
              <a:off x="6101293" y="1267368"/>
              <a:ext cx="259692" cy="269909"/>
              <a:chOff x="6101293" y="1267368"/>
              <a:chExt cx="259692" cy="269909"/>
            </a:xfrm>
          </p:grpSpPr>
          <p:sp>
            <p:nvSpPr>
              <p:cNvPr id="4158" name="Google Shape;4158;p8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82"/>
            <p:cNvGrpSpPr/>
            <p:nvPr/>
          </p:nvGrpSpPr>
          <p:grpSpPr>
            <a:xfrm>
              <a:off x="5830645" y="1550500"/>
              <a:ext cx="259692" cy="269909"/>
              <a:chOff x="5830645" y="1550500"/>
              <a:chExt cx="259692" cy="269909"/>
            </a:xfrm>
          </p:grpSpPr>
          <p:sp>
            <p:nvSpPr>
              <p:cNvPr id="4161" name="Google Shape;4161;p8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82"/>
            <p:cNvGrpSpPr/>
            <p:nvPr/>
          </p:nvGrpSpPr>
          <p:grpSpPr>
            <a:xfrm>
              <a:off x="6101293" y="1550500"/>
              <a:ext cx="259692" cy="269909"/>
              <a:chOff x="6101293" y="1550500"/>
              <a:chExt cx="259692" cy="269909"/>
            </a:xfrm>
          </p:grpSpPr>
          <p:sp>
            <p:nvSpPr>
              <p:cNvPr id="4164" name="Google Shape;4164;p8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6" name="Google Shape;4166;p82"/>
          <p:cNvGrpSpPr/>
          <p:nvPr/>
        </p:nvGrpSpPr>
        <p:grpSpPr>
          <a:xfrm>
            <a:off x="723705" y="1861761"/>
            <a:ext cx="697154" cy="679574"/>
            <a:chOff x="2679875" y="2361475"/>
            <a:chExt cx="780425" cy="760575"/>
          </a:xfrm>
        </p:grpSpPr>
        <p:sp>
          <p:nvSpPr>
            <p:cNvPr id="4167" name="Google Shape;4167;p8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3" name="Google Shape;4173;p82"/>
          <p:cNvGrpSpPr/>
          <p:nvPr/>
        </p:nvGrpSpPr>
        <p:grpSpPr>
          <a:xfrm>
            <a:off x="3122864" y="971353"/>
            <a:ext cx="735829" cy="684547"/>
            <a:chOff x="3351965" y="1148808"/>
            <a:chExt cx="750770" cy="698375"/>
          </a:xfrm>
        </p:grpSpPr>
        <p:grpSp>
          <p:nvGrpSpPr>
            <p:cNvPr id="4174" name="Google Shape;4174;p82"/>
            <p:cNvGrpSpPr/>
            <p:nvPr/>
          </p:nvGrpSpPr>
          <p:grpSpPr>
            <a:xfrm>
              <a:off x="3586796" y="1148808"/>
              <a:ext cx="294857" cy="286830"/>
              <a:chOff x="3750225" y="1774000"/>
              <a:chExt cx="149575" cy="145525"/>
            </a:xfrm>
          </p:grpSpPr>
          <p:sp>
            <p:nvSpPr>
              <p:cNvPr id="4175" name="Google Shape;4175;p8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82"/>
            <p:cNvGrpSpPr/>
            <p:nvPr/>
          </p:nvGrpSpPr>
          <p:grpSpPr>
            <a:xfrm>
              <a:off x="3779245" y="1375768"/>
              <a:ext cx="323490" cy="286978"/>
              <a:chOff x="3847850" y="1889150"/>
              <a:chExt cx="164100" cy="145600"/>
            </a:xfrm>
          </p:grpSpPr>
          <p:sp>
            <p:nvSpPr>
              <p:cNvPr id="4178" name="Google Shape;4178;p8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82"/>
            <p:cNvGrpSpPr/>
            <p:nvPr/>
          </p:nvGrpSpPr>
          <p:grpSpPr>
            <a:xfrm>
              <a:off x="3351965" y="1330435"/>
              <a:ext cx="295449" cy="285401"/>
              <a:chOff x="3631100" y="1866150"/>
              <a:chExt cx="149875" cy="144800"/>
            </a:xfrm>
          </p:grpSpPr>
          <p:sp>
            <p:nvSpPr>
              <p:cNvPr id="4181" name="Google Shape;4181;p8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82"/>
            <p:cNvGrpSpPr/>
            <p:nvPr/>
          </p:nvGrpSpPr>
          <p:grpSpPr>
            <a:xfrm>
              <a:off x="3548208" y="1560352"/>
              <a:ext cx="294808" cy="286830"/>
              <a:chOff x="3730650" y="1982800"/>
              <a:chExt cx="149550" cy="145525"/>
            </a:xfrm>
          </p:grpSpPr>
          <p:sp>
            <p:nvSpPr>
              <p:cNvPr id="4184" name="Google Shape;4184;p8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6" name="Google Shape;4186;p82"/>
          <p:cNvGrpSpPr/>
          <p:nvPr/>
        </p:nvGrpSpPr>
        <p:grpSpPr>
          <a:xfrm>
            <a:off x="7624517" y="971307"/>
            <a:ext cx="804565" cy="677795"/>
            <a:chOff x="7636443" y="1204988"/>
            <a:chExt cx="804565" cy="677795"/>
          </a:xfrm>
        </p:grpSpPr>
        <p:grpSp>
          <p:nvGrpSpPr>
            <p:cNvPr id="4187" name="Google Shape;4187;p82"/>
            <p:cNvGrpSpPr/>
            <p:nvPr/>
          </p:nvGrpSpPr>
          <p:grpSpPr>
            <a:xfrm>
              <a:off x="7636443" y="1509705"/>
              <a:ext cx="804565" cy="373078"/>
              <a:chOff x="7636443" y="1509705"/>
              <a:chExt cx="804565" cy="373078"/>
            </a:xfrm>
          </p:grpSpPr>
          <p:sp>
            <p:nvSpPr>
              <p:cNvPr id="4188" name="Google Shape;4188;p8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82"/>
            <p:cNvGrpSpPr/>
            <p:nvPr/>
          </p:nvGrpSpPr>
          <p:grpSpPr>
            <a:xfrm>
              <a:off x="7636443" y="1408133"/>
              <a:ext cx="804565" cy="373078"/>
              <a:chOff x="7636443" y="1408133"/>
              <a:chExt cx="804565" cy="373078"/>
            </a:xfrm>
          </p:grpSpPr>
          <p:sp>
            <p:nvSpPr>
              <p:cNvPr id="4191" name="Google Shape;4191;p8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82"/>
            <p:cNvGrpSpPr/>
            <p:nvPr/>
          </p:nvGrpSpPr>
          <p:grpSpPr>
            <a:xfrm>
              <a:off x="7636443" y="1306560"/>
              <a:ext cx="804565" cy="373078"/>
              <a:chOff x="7636443" y="1306560"/>
              <a:chExt cx="804565" cy="373078"/>
            </a:xfrm>
          </p:grpSpPr>
          <p:sp>
            <p:nvSpPr>
              <p:cNvPr id="4194" name="Google Shape;4194;p8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82"/>
            <p:cNvGrpSpPr/>
            <p:nvPr/>
          </p:nvGrpSpPr>
          <p:grpSpPr>
            <a:xfrm>
              <a:off x="7636443" y="1204988"/>
              <a:ext cx="804565" cy="373078"/>
              <a:chOff x="7636443" y="1204988"/>
              <a:chExt cx="804565" cy="373078"/>
            </a:xfrm>
          </p:grpSpPr>
          <p:sp>
            <p:nvSpPr>
              <p:cNvPr id="4197" name="Google Shape;4197;p8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9" name="Google Shape;4199;p82"/>
          <p:cNvGrpSpPr/>
          <p:nvPr/>
        </p:nvGrpSpPr>
        <p:grpSpPr>
          <a:xfrm>
            <a:off x="4963363" y="1878721"/>
            <a:ext cx="661339" cy="661188"/>
            <a:chOff x="3990000" y="975400"/>
            <a:chExt cx="3934200" cy="3933300"/>
          </a:xfrm>
        </p:grpSpPr>
        <p:sp>
          <p:nvSpPr>
            <p:cNvPr id="4200" name="Google Shape;4200;p8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82"/>
          <p:cNvGrpSpPr/>
          <p:nvPr/>
        </p:nvGrpSpPr>
        <p:grpSpPr>
          <a:xfrm>
            <a:off x="6607011" y="1857359"/>
            <a:ext cx="868881" cy="684241"/>
            <a:chOff x="6598259" y="2078634"/>
            <a:chExt cx="868881" cy="684241"/>
          </a:xfrm>
        </p:grpSpPr>
        <p:sp>
          <p:nvSpPr>
            <p:cNvPr id="4205" name="Google Shape;4205;p8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1" name="Google Shape;4211;p82"/>
            <p:cNvGrpSpPr/>
            <p:nvPr/>
          </p:nvGrpSpPr>
          <p:grpSpPr>
            <a:xfrm>
              <a:off x="6808175" y="2078634"/>
              <a:ext cx="452229" cy="684241"/>
              <a:chOff x="6808175" y="2078634"/>
              <a:chExt cx="452229" cy="684241"/>
            </a:xfrm>
          </p:grpSpPr>
          <p:sp>
            <p:nvSpPr>
              <p:cNvPr id="4212" name="Google Shape;4212;p8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82"/>
              <p:cNvGrpSpPr/>
              <p:nvPr/>
            </p:nvGrpSpPr>
            <p:grpSpPr>
              <a:xfrm>
                <a:off x="6821586" y="2078634"/>
                <a:ext cx="426871" cy="684241"/>
                <a:chOff x="6821586" y="2078634"/>
                <a:chExt cx="426871" cy="684241"/>
              </a:xfrm>
            </p:grpSpPr>
            <p:grpSp>
              <p:nvGrpSpPr>
                <p:cNvPr id="4219" name="Google Shape;4219;p82"/>
                <p:cNvGrpSpPr/>
                <p:nvPr/>
              </p:nvGrpSpPr>
              <p:grpSpPr>
                <a:xfrm>
                  <a:off x="6821586" y="2078634"/>
                  <a:ext cx="426871" cy="684241"/>
                  <a:chOff x="6821586" y="2078634"/>
                  <a:chExt cx="426871" cy="684241"/>
                </a:xfrm>
              </p:grpSpPr>
              <p:sp>
                <p:nvSpPr>
                  <p:cNvPr id="4220" name="Google Shape;4220;p8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9" name="Google Shape;4239;p8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45" name="Google Shape;4245;p82"/>
          <p:cNvGrpSpPr/>
          <p:nvPr/>
        </p:nvGrpSpPr>
        <p:grpSpPr>
          <a:xfrm>
            <a:off x="716994" y="3531369"/>
            <a:ext cx="1340789" cy="640830"/>
            <a:chOff x="238125" y="1151100"/>
            <a:chExt cx="7139450" cy="3412300"/>
          </a:xfrm>
        </p:grpSpPr>
        <p:sp>
          <p:nvSpPr>
            <p:cNvPr id="4246" name="Google Shape;4246;p8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82"/>
          <p:cNvGrpSpPr/>
          <p:nvPr/>
        </p:nvGrpSpPr>
        <p:grpSpPr>
          <a:xfrm>
            <a:off x="5584217" y="2734650"/>
            <a:ext cx="985357" cy="585764"/>
            <a:chOff x="5145061" y="2881789"/>
            <a:chExt cx="1107641" cy="658458"/>
          </a:xfrm>
        </p:grpSpPr>
        <p:grpSp>
          <p:nvGrpSpPr>
            <p:cNvPr id="4259" name="Google Shape;4259;p82"/>
            <p:cNvGrpSpPr/>
            <p:nvPr/>
          </p:nvGrpSpPr>
          <p:grpSpPr>
            <a:xfrm>
              <a:off x="5722989" y="3244587"/>
              <a:ext cx="529713" cy="295659"/>
              <a:chOff x="5722989" y="3244587"/>
              <a:chExt cx="529713" cy="295659"/>
            </a:xfrm>
          </p:grpSpPr>
          <p:sp>
            <p:nvSpPr>
              <p:cNvPr id="4260" name="Google Shape;4260;p8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61" name="Google Shape;4261;p8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62" name="Google Shape;4262;p82"/>
            <p:cNvGrpSpPr/>
            <p:nvPr/>
          </p:nvGrpSpPr>
          <p:grpSpPr>
            <a:xfrm>
              <a:off x="5145061" y="3244587"/>
              <a:ext cx="536807" cy="295659"/>
              <a:chOff x="5145061" y="3244587"/>
              <a:chExt cx="536807" cy="295659"/>
            </a:xfrm>
          </p:grpSpPr>
          <p:sp>
            <p:nvSpPr>
              <p:cNvPr id="4263" name="Google Shape;4263;p8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64" name="Google Shape;4264;p8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65" name="Google Shape;4265;p82"/>
            <p:cNvGrpSpPr/>
            <p:nvPr/>
          </p:nvGrpSpPr>
          <p:grpSpPr>
            <a:xfrm>
              <a:off x="5341327" y="2898245"/>
              <a:ext cx="532309" cy="614891"/>
              <a:chOff x="5341327" y="2898245"/>
              <a:chExt cx="532309" cy="614891"/>
            </a:xfrm>
          </p:grpSpPr>
          <p:sp>
            <p:nvSpPr>
              <p:cNvPr id="4266" name="Google Shape;4266;p8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67" name="Google Shape;4267;p8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68" name="Google Shape;4268;p82"/>
            <p:cNvGrpSpPr/>
            <p:nvPr/>
          </p:nvGrpSpPr>
          <p:grpSpPr>
            <a:xfrm>
              <a:off x="5532290" y="2881789"/>
              <a:ext cx="620516" cy="305456"/>
              <a:chOff x="5532290" y="2881789"/>
              <a:chExt cx="620516" cy="305456"/>
            </a:xfrm>
          </p:grpSpPr>
          <p:sp>
            <p:nvSpPr>
              <p:cNvPr id="4269" name="Google Shape;4269;p8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70" name="Google Shape;4270;p8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271" name="Google Shape;4271;p82"/>
          <p:cNvGrpSpPr/>
          <p:nvPr/>
        </p:nvGrpSpPr>
        <p:grpSpPr>
          <a:xfrm>
            <a:off x="8163140" y="3526708"/>
            <a:ext cx="269068" cy="645491"/>
            <a:chOff x="7026852" y="3311869"/>
            <a:chExt cx="434331" cy="1041954"/>
          </a:xfrm>
        </p:grpSpPr>
        <p:sp>
          <p:nvSpPr>
            <p:cNvPr id="4272" name="Google Shape;4272;p8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82"/>
          <p:cNvGrpSpPr/>
          <p:nvPr/>
        </p:nvGrpSpPr>
        <p:grpSpPr>
          <a:xfrm>
            <a:off x="6179721" y="3565945"/>
            <a:ext cx="293882" cy="293836"/>
            <a:chOff x="4873519" y="3311869"/>
            <a:chExt cx="499374" cy="499296"/>
          </a:xfrm>
        </p:grpSpPr>
        <p:sp>
          <p:nvSpPr>
            <p:cNvPr id="4276" name="Google Shape;4276;p8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82"/>
          <p:cNvGrpSpPr/>
          <p:nvPr/>
        </p:nvGrpSpPr>
        <p:grpSpPr>
          <a:xfrm>
            <a:off x="6179721" y="3878317"/>
            <a:ext cx="293882" cy="293882"/>
            <a:chOff x="4873519" y="3875839"/>
            <a:chExt cx="499374" cy="499374"/>
          </a:xfrm>
        </p:grpSpPr>
        <p:sp>
          <p:nvSpPr>
            <p:cNvPr id="4279" name="Google Shape;4279;p8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82"/>
          <p:cNvGrpSpPr/>
          <p:nvPr/>
        </p:nvGrpSpPr>
        <p:grpSpPr>
          <a:xfrm>
            <a:off x="2410248" y="1850269"/>
            <a:ext cx="698104" cy="698208"/>
            <a:chOff x="2565073" y="2075876"/>
            <a:chExt cx="672482" cy="672518"/>
          </a:xfrm>
        </p:grpSpPr>
        <p:sp>
          <p:nvSpPr>
            <p:cNvPr id="4282" name="Google Shape;4282;p8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82"/>
          <p:cNvGrpSpPr/>
          <p:nvPr/>
        </p:nvGrpSpPr>
        <p:grpSpPr>
          <a:xfrm>
            <a:off x="5633660" y="3534870"/>
            <a:ext cx="438354" cy="637329"/>
            <a:chOff x="1697726" y="3244179"/>
            <a:chExt cx="788124" cy="1146069"/>
          </a:xfrm>
        </p:grpSpPr>
        <p:sp>
          <p:nvSpPr>
            <p:cNvPr id="4289" name="Google Shape;4289;p8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1" name="Google Shape;4291;p82"/>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2" name="Google Shape;4292;p82"/>
          <p:cNvGrpSpPr/>
          <p:nvPr/>
        </p:nvGrpSpPr>
        <p:grpSpPr>
          <a:xfrm>
            <a:off x="7634874" y="1863232"/>
            <a:ext cx="799565" cy="670282"/>
            <a:chOff x="7617850" y="2063282"/>
            <a:chExt cx="799565" cy="670282"/>
          </a:xfrm>
        </p:grpSpPr>
        <p:cxnSp>
          <p:nvCxnSpPr>
            <p:cNvPr id="4293" name="Google Shape;4293;p8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294" name="Google Shape;4294;p8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295" name="Google Shape;4295;p8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296" name="Google Shape;4296;p8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297" name="Google Shape;4297;p8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298" name="Google Shape;4298;p8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299" name="Google Shape;4299;p82"/>
            <p:cNvGrpSpPr/>
            <p:nvPr/>
          </p:nvGrpSpPr>
          <p:grpSpPr>
            <a:xfrm>
              <a:off x="7734309" y="2063282"/>
              <a:ext cx="570957" cy="620095"/>
              <a:chOff x="7734309" y="2063282"/>
              <a:chExt cx="570957" cy="620095"/>
            </a:xfrm>
          </p:grpSpPr>
          <p:grpSp>
            <p:nvGrpSpPr>
              <p:cNvPr id="4300" name="Google Shape;4300;p82"/>
              <p:cNvGrpSpPr/>
              <p:nvPr/>
            </p:nvGrpSpPr>
            <p:grpSpPr>
              <a:xfrm>
                <a:off x="8031573" y="2063282"/>
                <a:ext cx="273693" cy="620095"/>
                <a:chOff x="8031573" y="2063282"/>
                <a:chExt cx="273693" cy="620095"/>
              </a:xfrm>
            </p:grpSpPr>
            <p:sp>
              <p:nvSpPr>
                <p:cNvPr id="4301" name="Google Shape;4301;p8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82"/>
              <p:cNvGrpSpPr/>
              <p:nvPr/>
            </p:nvGrpSpPr>
            <p:grpSpPr>
              <a:xfrm flipH="1">
                <a:off x="7734309" y="2063282"/>
                <a:ext cx="273693" cy="620095"/>
                <a:chOff x="8031573" y="2063282"/>
                <a:chExt cx="273693" cy="620095"/>
              </a:xfrm>
            </p:grpSpPr>
            <p:sp>
              <p:nvSpPr>
                <p:cNvPr id="4306" name="Google Shape;4306;p8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10" name="Google Shape;4310;p82"/>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2"/>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2" name="Google Shape;4312;p82"/>
          <p:cNvGrpSpPr/>
          <p:nvPr/>
        </p:nvGrpSpPr>
        <p:grpSpPr>
          <a:xfrm>
            <a:off x="7821480" y="2716716"/>
            <a:ext cx="602567" cy="601884"/>
            <a:chOff x="1186975" y="238125"/>
            <a:chExt cx="5244275" cy="5238325"/>
          </a:xfrm>
        </p:grpSpPr>
        <p:sp>
          <p:nvSpPr>
            <p:cNvPr id="4313" name="Google Shape;4313;p8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82"/>
          <p:cNvGrpSpPr/>
          <p:nvPr/>
        </p:nvGrpSpPr>
        <p:grpSpPr>
          <a:xfrm>
            <a:off x="3264218" y="1856199"/>
            <a:ext cx="651848" cy="687338"/>
            <a:chOff x="3400515" y="2056248"/>
            <a:chExt cx="698134" cy="735987"/>
          </a:xfrm>
        </p:grpSpPr>
        <p:grpSp>
          <p:nvGrpSpPr>
            <p:cNvPr id="4318" name="Google Shape;4318;p82"/>
            <p:cNvGrpSpPr/>
            <p:nvPr/>
          </p:nvGrpSpPr>
          <p:grpSpPr>
            <a:xfrm>
              <a:off x="3400515" y="2283913"/>
              <a:ext cx="312919" cy="219900"/>
              <a:chOff x="3400515" y="2283913"/>
              <a:chExt cx="312919" cy="219900"/>
            </a:xfrm>
          </p:grpSpPr>
          <p:sp>
            <p:nvSpPr>
              <p:cNvPr id="4319" name="Google Shape;4319;p8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20" name="Google Shape;4320;p8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321" name="Google Shape;4321;p82"/>
            <p:cNvGrpSpPr/>
            <p:nvPr/>
          </p:nvGrpSpPr>
          <p:grpSpPr>
            <a:xfrm>
              <a:off x="3547823" y="2461089"/>
              <a:ext cx="219900" cy="331146"/>
              <a:chOff x="3547823" y="2461089"/>
              <a:chExt cx="219900" cy="331146"/>
            </a:xfrm>
          </p:grpSpPr>
          <p:sp>
            <p:nvSpPr>
              <p:cNvPr id="4322" name="Google Shape;4322;p8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23" name="Google Shape;4323;p8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324" name="Google Shape;4324;p82"/>
            <p:cNvGrpSpPr/>
            <p:nvPr/>
          </p:nvGrpSpPr>
          <p:grpSpPr>
            <a:xfrm>
              <a:off x="3734138" y="2461089"/>
              <a:ext cx="219900" cy="331146"/>
              <a:chOff x="3734138" y="2461089"/>
              <a:chExt cx="219900" cy="331146"/>
            </a:xfrm>
          </p:grpSpPr>
          <p:sp>
            <p:nvSpPr>
              <p:cNvPr id="4325" name="Google Shape;4325;p8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26" name="Google Shape;4326;p8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327" name="Google Shape;4327;p82"/>
            <p:cNvGrpSpPr/>
            <p:nvPr/>
          </p:nvGrpSpPr>
          <p:grpSpPr>
            <a:xfrm>
              <a:off x="3787560" y="2281742"/>
              <a:ext cx="311089" cy="219900"/>
              <a:chOff x="3787560" y="2281742"/>
              <a:chExt cx="311089" cy="219900"/>
            </a:xfrm>
          </p:grpSpPr>
          <p:sp>
            <p:nvSpPr>
              <p:cNvPr id="4328" name="Google Shape;4328;p8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29" name="Google Shape;4329;p8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330" name="Google Shape;4330;p82"/>
            <p:cNvGrpSpPr/>
            <p:nvPr/>
          </p:nvGrpSpPr>
          <p:grpSpPr>
            <a:xfrm>
              <a:off x="3637290" y="2056248"/>
              <a:ext cx="219900" cy="330736"/>
              <a:chOff x="3637290" y="2056248"/>
              <a:chExt cx="219900" cy="330736"/>
            </a:xfrm>
          </p:grpSpPr>
          <p:sp>
            <p:nvSpPr>
              <p:cNvPr id="4331" name="Google Shape;4331;p8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332" name="Google Shape;4332;p8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333" name="Google Shape;4333;p82"/>
          <p:cNvGrpSpPr/>
          <p:nvPr/>
        </p:nvGrpSpPr>
        <p:grpSpPr>
          <a:xfrm>
            <a:off x="2555923" y="2726206"/>
            <a:ext cx="1268144" cy="592394"/>
            <a:chOff x="238125" y="1188750"/>
            <a:chExt cx="7140450" cy="3335550"/>
          </a:xfrm>
        </p:grpSpPr>
        <p:sp>
          <p:nvSpPr>
            <p:cNvPr id="4334" name="Google Shape;4334;p8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82"/>
          <p:cNvGrpSpPr/>
          <p:nvPr/>
        </p:nvGrpSpPr>
        <p:grpSpPr>
          <a:xfrm>
            <a:off x="6663824" y="2728360"/>
            <a:ext cx="1053944" cy="590147"/>
            <a:chOff x="238125" y="1335475"/>
            <a:chExt cx="5418735" cy="3034175"/>
          </a:xfrm>
        </p:grpSpPr>
        <p:sp>
          <p:nvSpPr>
            <p:cNvPr id="4340" name="Google Shape;4340;p8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82"/>
          <p:cNvGrpSpPr/>
          <p:nvPr/>
        </p:nvGrpSpPr>
        <p:grpSpPr>
          <a:xfrm>
            <a:off x="4094633" y="3533260"/>
            <a:ext cx="1268207" cy="638939"/>
            <a:chOff x="3967651" y="3645904"/>
            <a:chExt cx="1479304" cy="745292"/>
          </a:xfrm>
        </p:grpSpPr>
        <p:grpSp>
          <p:nvGrpSpPr>
            <p:cNvPr id="4344" name="Google Shape;4344;p82"/>
            <p:cNvGrpSpPr/>
            <p:nvPr/>
          </p:nvGrpSpPr>
          <p:grpSpPr>
            <a:xfrm>
              <a:off x="3967651" y="4009026"/>
              <a:ext cx="1479304" cy="382170"/>
              <a:chOff x="3967651" y="4009026"/>
              <a:chExt cx="1479304" cy="382170"/>
            </a:xfrm>
          </p:grpSpPr>
          <p:grpSp>
            <p:nvGrpSpPr>
              <p:cNvPr id="4345" name="Google Shape;4345;p82"/>
              <p:cNvGrpSpPr/>
              <p:nvPr/>
            </p:nvGrpSpPr>
            <p:grpSpPr>
              <a:xfrm>
                <a:off x="4892216" y="4195630"/>
                <a:ext cx="554739" cy="195566"/>
                <a:chOff x="3604375" y="4892160"/>
                <a:chExt cx="1651500" cy="582215"/>
              </a:xfrm>
            </p:grpSpPr>
            <p:sp>
              <p:nvSpPr>
                <p:cNvPr id="4346" name="Google Shape;4346;p8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82"/>
              <p:cNvGrpSpPr/>
              <p:nvPr/>
            </p:nvGrpSpPr>
            <p:grpSpPr>
              <a:xfrm>
                <a:off x="3967651" y="4146303"/>
                <a:ext cx="579402" cy="244893"/>
                <a:chOff x="851875" y="4745310"/>
                <a:chExt cx="1724925" cy="729065"/>
              </a:xfrm>
            </p:grpSpPr>
            <p:sp>
              <p:nvSpPr>
                <p:cNvPr id="4349" name="Google Shape;4349;p8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82"/>
              <p:cNvGrpSpPr/>
              <p:nvPr/>
            </p:nvGrpSpPr>
            <p:grpSpPr>
              <a:xfrm>
                <a:off x="4460753" y="4009026"/>
                <a:ext cx="493110" cy="382170"/>
                <a:chOff x="2319875" y="4336625"/>
                <a:chExt cx="1468025" cy="1137750"/>
              </a:xfrm>
            </p:grpSpPr>
            <p:sp>
              <p:nvSpPr>
                <p:cNvPr id="4352" name="Google Shape;4352;p8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4" name="Google Shape;4354;p82"/>
            <p:cNvGrpSpPr/>
            <p:nvPr/>
          </p:nvGrpSpPr>
          <p:grpSpPr>
            <a:xfrm>
              <a:off x="4479443" y="3645904"/>
              <a:ext cx="455965" cy="388789"/>
              <a:chOff x="2957425" y="238100"/>
              <a:chExt cx="1910200" cy="1628775"/>
            </a:xfrm>
          </p:grpSpPr>
          <p:sp>
            <p:nvSpPr>
              <p:cNvPr id="4355" name="Google Shape;4355;p8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5" name="Google Shape;4365;p82"/>
          <p:cNvGrpSpPr/>
          <p:nvPr/>
        </p:nvGrpSpPr>
        <p:grpSpPr>
          <a:xfrm>
            <a:off x="2480746" y="3534460"/>
            <a:ext cx="1243128" cy="637739"/>
            <a:chOff x="2496310" y="3693351"/>
            <a:chExt cx="1342906" cy="688926"/>
          </a:xfrm>
        </p:grpSpPr>
        <p:grpSp>
          <p:nvGrpSpPr>
            <p:cNvPr id="4366" name="Google Shape;4366;p82"/>
            <p:cNvGrpSpPr/>
            <p:nvPr/>
          </p:nvGrpSpPr>
          <p:grpSpPr>
            <a:xfrm>
              <a:off x="2496310" y="3693351"/>
              <a:ext cx="1342906" cy="688875"/>
              <a:chOff x="2496310" y="3693351"/>
              <a:chExt cx="1342906" cy="688875"/>
            </a:xfrm>
          </p:grpSpPr>
          <p:sp>
            <p:nvSpPr>
              <p:cNvPr id="4367" name="Google Shape;4367;p8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73" name="Google Shape;4373;p82"/>
              <p:cNvCxnSpPr>
                <a:stCxn id="437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374" name="Google Shape;4374;p82"/>
              <p:cNvCxnSpPr>
                <a:stCxn id="436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375" name="Google Shape;4375;p82"/>
              <p:cNvCxnSpPr>
                <a:stCxn id="436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376" name="Google Shape;4376;p82"/>
              <p:cNvCxnSpPr>
                <a:stCxn id="437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377" name="Google Shape;4377;p82"/>
              <p:cNvCxnSpPr>
                <a:stCxn id="437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378" name="Google Shape;4378;p82"/>
            <p:cNvGrpSpPr/>
            <p:nvPr/>
          </p:nvGrpSpPr>
          <p:grpSpPr>
            <a:xfrm>
              <a:off x="2675275" y="3930557"/>
              <a:ext cx="1003306" cy="451719"/>
              <a:chOff x="2675275" y="4174282"/>
              <a:chExt cx="1003306" cy="451719"/>
            </a:xfrm>
          </p:grpSpPr>
          <p:sp>
            <p:nvSpPr>
              <p:cNvPr id="4379" name="Google Shape;4379;p8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2" name="Google Shape;4382;p82"/>
          <p:cNvGrpSpPr/>
          <p:nvPr/>
        </p:nvGrpSpPr>
        <p:grpSpPr>
          <a:xfrm>
            <a:off x="1654417" y="971307"/>
            <a:ext cx="574511" cy="874709"/>
            <a:chOff x="1715404" y="1112080"/>
            <a:chExt cx="642270" cy="977984"/>
          </a:xfrm>
        </p:grpSpPr>
        <p:grpSp>
          <p:nvGrpSpPr>
            <p:cNvPr id="4383" name="Google Shape;4383;p82"/>
            <p:cNvGrpSpPr/>
            <p:nvPr/>
          </p:nvGrpSpPr>
          <p:grpSpPr>
            <a:xfrm>
              <a:off x="1715404" y="1112080"/>
              <a:ext cx="642270" cy="977984"/>
              <a:chOff x="1715404" y="1112080"/>
              <a:chExt cx="642270" cy="977984"/>
            </a:xfrm>
          </p:grpSpPr>
          <p:sp>
            <p:nvSpPr>
              <p:cNvPr id="4384" name="Google Shape;4384;p8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82"/>
            <p:cNvGrpSpPr/>
            <p:nvPr/>
          </p:nvGrpSpPr>
          <p:grpSpPr>
            <a:xfrm>
              <a:off x="1768927" y="1165603"/>
              <a:ext cx="535225" cy="851367"/>
              <a:chOff x="1768927" y="1165603"/>
              <a:chExt cx="535225" cy="851367"/>
            </a:xfrm>
          </p:grpSpPr>
          <p:sp>
            <p:nvSpPr>
              <p:cNvPr id="4387" name="Google Shape;4387;p8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82"/>
            <p:cNvGrpSpPr/>
            <p:nvPr/>
          </p:nvGrpSpPr>
          <p:grpSpPr>
            <a:xfrm>
              <a:off x="1822449" y="1219125"/>
              <a:ext cx="428180" cy="718859"/>
              <a:chOff x="1822449" y="1219125"/>
              <a:chExt cx="428180" cy="718859"/>
            </a:xfrm>
          </p:grpSpPr>
          <p:sp>
            <p:nvSpPr>
              <p:cNvPr id="4390" name="Google Shape;4390;p8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2" name="Google Shape;4392;p82"/>
            <p:cNvGrpSpPr/>
            <p:nvPr/>
          </p:nvGrpSpPr>
          <p:grpSpPr>
            <a:xfrm>
              <a:off x="1875972" y="1272648"/>
              <a:ext cx="321135" cy="586939"/>
              <a:chOff x="1875972" y="1272648"/>
              <a:chExt cx="321135" cy="586939"/>
            </a:xfrm>
          </p:grpSpPr>
          <p:sp>
            <p:nvSpPr>
              <p:cNvPr id="4393" name="Google Shape;4393;p8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5" name="Google Shape;4395;p82"/>
          <p:cNvGrpSpPr/>
          <p:nvPr/>
        </p:nvGrpSpPr>
        <p:grpSpPr>
          <a:xfrm>
            <a:off x="7761578" y="3528028"/>
            <a:ext cx="293855" cy="644170"/>
            <a:chOff x="241025" y="3151575"/>
            <a:chExt cx="293855" cy="644170"/>
          </a:xfrm>
        </p:grpSpPr>
        <p:sp>
          <p:nvSpPr>
            <p:cNvPr id="4396" name="Google Shape;4396;p8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82"/>
          <p:cNvGrpSpPr/>
          <p:nvPr/>
        </p:nvGrpSpPr>
        <p:grpSpPr>
          <a:xfrm>
            <a:off x="709562" y="2728028"/>
            <a:ext cx="1779649" cy="591620"/>
            <a:chOff x="246070" y="1983375"/>
            <a:chExt cx="1855347" cy="616849"/>
          </a:xfrm>
        </p:grpSpPr>
        <p:sp>
          <p:nvSpPr>
            <p:cNvPr id="4399" name="Google Shape;4399;p8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8" name="Google Shape;4408;p82"/>
          <p:cNvGrpSpPr/>
          <p:nvPr/>
        </p:nvGrpSpPr>
        <p:grpSpPr>
          <a:xfrm>
            <a:off x="2320428" y="971307"/>
            <a:ext cx="711055" cy="745993"/>
            <a:chOff x="2496269" y="1171698"/>
            <a:chExt cx="761953" cy="799392"/>
          </a:xfrm>
        </p:grpSpPr>
        <p:grpSp>
          <p:nvGrpSpPr>
            <p:cNvPr id="4409" name="Google Shape;4409;p82"/>
            <p:cNvGrpSpPr/>
            <p:nvPr/>
          </p:nvGrpSpPr>
          <p:grpSpPr>
            <a:xfrm>
              <a:off x="2496269" y="1171698"/>
              <a:ext cx="761953" cy="723022"/>
              <a:chOff x="2496269" y="1171698"/>
              <a:chExt cx="761953" cy="723022"/>
            </a:xfrm>
          </p:grpSpPr>
          <p:sp>
            <p:nvSpPr>
              <p:cNvPr id="4410" name="Google Shape;4410;p8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2" name="Google Shape;4412;p82"/>
              <p:cNvGrpSpPr/>
              <p:nvPr/>
            </p:nvGrpSpPr>
            <p:grpSpPr>
              <a:xfrm>
                <a:off x="2496269" y="1171698"/>
                <a:ext cx="761953" cy="723022"/>
                <a:chOff x="2496269" y="1120652"/>
                <a:chExt cx="761953" cy="723022"/>
              </a:xfrm>
            </p:grpSpPr>
            <p:grpSp>
              <p:nvGrpSpPr>
                <p:cNvPr id="4413" name="Google Shape;4413;p82"/>
                <p:cNvGrpSpPr/>
                <p:nvPr/>
              </p:nvGrpSpPr>
              <p:grpSpPr>
                <a:xfrm>
                  <a:off x="2496269" y="1120652"/>
                  <a:ext cx="761953" cy="723022"/>
                  <a:chOff x="2496269" y="1120652"/>
                  <a:chExt cx="761953" cy="723022"/>
                </a:xfrm>
              </p:grpSpPr>
              <p:grpSp>
                <p:nvGrpSpPr>
                  <p:cNvPr id="4414" name="Google Shape;4414;p82"/>
                  <p:cNvGrpSpPr/>
                  <p:nvPr/>
                </p:nvGrpSpPr>
                <p:grpSpPr>
                  <a:xfrm>
                    <a:off x="2496269" y="1304589"/>
                    <a:ext cx="407089" cy="305057"/>
                    <a:chOff x="2496269" y="1304589"/>
                    <a:chExt cx="407089" cy="305057"/>
                  </a:xfrm>
                </p:grpSpPr>
                <p:sp>
                  <p:nvSpPr>
                    <p:cNvPr id="4415" name="Google Shape;4415;p8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7" name="Google Shape;4417;p82"/>
                  <p:cNvGrpSpPr/>
                  <p:nvPr/>
                </p:nvGrpSpPr>
                <p:grpSpPr>
                  <a:xfrm>
                    <a:off x="2586468" y="1493376"/>
                    <a:ext cx="358850" cy="349656"/>
                    <a:chOff x="2586468" y="1493376"/>
                    <a:chExt cx="358850" cy="349656"/>
                  </a:xfrm>
                </p:grpSpPr>
                <p:sp>
                  <p:nvSpPr>
                    <p:cNvPr id="4418" name="Google Shape;4418;p8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82"/>
                  <p:cNvGrpSpPr/>
                  <p:nvPr/>
                </p:nvGrpSpPr>
                <p:grpSpPr>
                  <a:xfrm>
                    <a:off x="2807939" y="1494024"/>
                    <a:ext cx="358857" cy="349650"/>
                    <a:chOff x="2807939" y="1494024"/>
                    <a:chExt cx="358857" cy="349650"/>
                  </a:xfrm>
                </p:grpSpPr>
                <p:sp>
                  <p:nvSpPr>
                    <p:cNvPr id="4421" name="Google Shape;4421;p8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3" name="Google Shape;4423;p82"/>
                  <p:cNvGrpSpPr/>
                  <p:nvPr/>
                </p:nvGrpSpPr>
                <p:grpSpPr>
                  <a:xfrm>
                    <a:off x="2851133" y="1305635"/>
                    <a:ext cx="407089" cy="305057"/>
                    <a:chOff x="2851133" y="1305635"/>
                    <a:chExt cx="407089" cy="305057"/>
                  </a:xfrm>
                </p:grpSpPr>
                <p:sp>
                  <p:nvSpPr>
                    <p:cNvPr id="4424" name="Google Shape;4424;p8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6" name="Google Shape;4426;p82"/>
                  <p:cNvGrpSpPr/>
                  <p:nvPr/>
                </p:nvGrpSpPr>
                <p:grpSpPr>
                  <a:xfrm>
                    <a:off x="2727495" y="1120652"/>
                    <a:ext cx="300271" cy="396358"/>
                    <a:chOff x="2727495" y="1120652"/>
                    <a:chExt cx="300271" cy="396358"/>
                  </a:xfrm>
                </p:grpSpPr>
                <p:sp>
                  <p:nvSpPr>
                    <p:cNvPr id="4427" name="Google Shape;4427;p8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9" name="Google Shape;4429;p82"/>
                <p:cNvGrpSpPr/>
                <p:nvPr/>
              </p:nvGrpSpPr>
              <p:grpSpPr>
                <a:xfrm>
                  <a:off x="2722305" y="1350460"/>
                  <a:ext cx="308357" cy="308344"/>
                  <a:chOff x="2722305" y="1350460"/>
                  <a:chExt cx="308357" cy="308344"/>
                </a:xfrm>
              </p:grpSpPr>
              <p:sp>
                <p:nvSpPr>
                  <p:cNvPr id="4430" name="Google Shape;4430;p8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1" name="Google Shape;4431;p82"/>
                  <p:cNvGrpSpPr/>
                  <p:nvPr/>
                </p:nvGrpSpPr>
                <p:grpSpPr>
                  <a:xfrm>
                    <a:off x="2725064" y="1364529"/>
                    <a:ext cx="297954" cy="280182"/>
                    <a:chOff x="2725064" y="1364529"/>
                    <a:chExt cx="297954" cy="280182"/>
                  </a:xfrm>
                </p:grpSpPr>
                <p:sp>
                  <p:nvSpPr>
                    <p:cNvPr id="4432" name="Google Shape;4432;p8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37" name="Google Shape;4437;p8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82"/>
          <p:cNvGrpSpPr/>
          <p:nvPr/>
        </p:nvGrpSpPr>
        <p:grpSpPr>
          <a:xfrm>
            <a:off x="3909129" y="2727412"/>
            <a:ext cx="1569144" cy="591015"/>
            <a:chOff x="3820100" y="3023049"/>
            <a:chExt cx="1303926" cy="491162"/>
          </a:xfrm>
        </p:grpSpPr>
        <p:grpSp>
          <p:nvGrpSpPr>
            <p:cNvPr id="4443" name="Google Shape;4443;p82"/>
            <p:cNvGrpSpPr/>
            <p:nvPr/>
          </p:nvGrpSpPr>
          <p:grpSpPr>
            <a:xfrm>
              <a:off x="3820100" y="3023072"/>
              <a:ext cx="1303926" cy="491139"/>
              <a:chOff x="3820100" y="3023072"/>
              <a:chExt cx="1303926" cy="491139"/>
            </a:xfrm>
          </p:grpSpPr>
          <p:sp>
            <p:nvSpPr>
              <p:cNvPr id="4444" name="Google Shape;4444;p8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82"/>
            <p:cNvGrpSpPr/>
            <p:nvPr/>
          </p:nvGrpSpPr>
          <p:grpSpPr>
            <a:xfrm>
              <a:off x="4132439" y="3023645"/>
              <a:ext cx="393633" cy="177096"/>
              <a:chOff x="4132439" y="3023645"/>
              <a:chExt cx="393633" cy="177096"/>
            </a:xfrm>
          </p:grpSpPr>
          <p:sp>
            <p:nvSpPr>
              <p:cNvPr id="4447" name="Google Shape;4447;p8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82"/>
            <p:cNvGrpSpPr/>
            <p:nvPr/>
          </p:nvGrpSpPr>
          <p:grpSpPr>
            <a:xfrm>
              <a:off x="3921811" y="3023049"/>
              <a:ext cx="1002397" cy="388943"/>
              <a:chOff x="3921811" y="3023049"/>
              <a:chExt cx="1002397" cy="388943"/>
            </a:xfrm>
          </p:grpSpPr>
          <p:sp>
            <p:nvSpPr>
              <p:cNvPr id="4450" name="Google Shape;4450;p8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82"/>
            <p:cNvGrpSpPr/>
            <p:nvPr/>
          </p:nvGrpSpPr>
          <p:grpSpPr>
            <a:xfrm>
              <a:off x="4023645" y="3023049"/>
              <a:ext cx="683032" cy="286722"/>
              <a:chOff x="4023645" y="3023049"/>
              <a:chExt cx="683032" cy="286722"/>
            </a:xfrm>
          </p:grpSpPr>
          <p:sp>
            <p:nvSpPr>
              <p:cNvPr id="4453" name="Google Shape;4453;p8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82"/>
          <p:cNvGrpSpPr/>
          <p:nvPr/>
        </p:nvGrpSpPr>
        <p:grpSpPr>
          <a:xfrm>
            <a:off x="1541251" y="1854258"/>
            <a:ext cx="713522" cy="688025"/>
            <a:chOff x="1706078" y="2092648"/>
            <a:chExt cx="660913" cy="637296"/>
          </a:xfrm>
        </p:grpSpPr>
        <p:sp>
          <p:nvSpPr>
            <p:cNvPr id="4456" name="Google Shape;4456;p8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82"/>
            <p:cNvGrpSpPr/>
            <p:nvPr/>
          </p:nvGrpSpPr>
          <p:grpSpPr>
            <a:xfrm>
              <a:off x="1706078" y="2092648"/>
              <a:ext cx="660913" cy="575241"/>
              <a:chOff x="1706078" y="2092648"/>
              <a:chExt cx="660913" cy="575241"/>
            </a:xfrm>
          </p:grpSpPr>
          <p:sp>
            <p:nvSpPr>
              <p:cNvPr id="4458" name="Google Shape;4458;p8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1" name="Google Shape;4461;p82"/>
          <p:cNvGrpSpPr/>
          <p:nvPr/>
        </p:nvGrpSpPr>
        <p:grpSpPr>
          <a:xfrm>
            <a:off x="6303109" y="971806"/>
            <a:ext cx="1317459" cy="684168"/>
            <a:chOff x="238125" y="999450"/>
            <a:chExt cx="7140700" cy="3708225"/>
          </a:xfrm>
        </p:grpSpPr>
        <p:sp>
          <p:nvSpPr>
            <p:cNvPr id="4462" name="Google Shape;4462;p8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74"/>
        <p:cNvGrpSpPr/>
        <p:nvPr/>
      </p:nvGrpSpPr>
      <p:grpSpPr>
        <a:xfrm>
          <a:off x="0" y="0"/>
          <a:ext cx="0" cy="0"/>
          <a:chOff x="0" y="0"/>
          <a:chExt cx="0" cy="0"/>
        </a:xfrm>
      </p:grpSpPr>
      <p:grpSp>
        <p:nvGrpSpPr>
          <p:cNvPr id="4475" name="Google Shape;4475;p83"/>
          <p:cNvGrpSpPr/>
          <p:nvPr/>
        </p:nvGrpSpPr>
        <p:grpSpPr>
          <a:xfrm>
            <a:off x="717027" y="967622"/>
            <a:ext cx="1636117" cy="1526144"/>
            <a:chOff x="729238" y="1179665"/>
            <a:chExt cx="1636117" cy="1526144"/>
          </a:xfrm>
        </p:grpSpPr>
        <p:grpSp>
          <p:nvGrpSpPr>
            <p:cNvPr id="4476" name="Google Shape;4476;p83"/>
            <p:cNvGrpSpPr/>
            <p:nvPr/>
          </p:nvGrpSpPr>
          <p:grpSpPr>
            <a:xfrm>
              <a:off x="729238" y="1179665"/>
              <a:ext cx="80700" cy="1526144"/>
              <a:chOff x="729238" y="1179665"/>
              <a:chExt cx="80700" cy="1526144"/>
            </a:xfrm>
          </p:grpSpPr>
          <p:sp>
            <p:nvSpPr>
              <p:cNvPr id="4477" name="Google Shape;4477;p8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83"/>
            <p:cNvGrpSpPr/>
            <p:nvPr/>
          </p:nvGrpSpPr>
          <p:grpSpPr>
            <a:xfrm>
              <a:off x="903098" y="1179665"/>
              <a:ext cx="80700" cy="1526144"/>
              <a:chOff x="903098" y="1179665"/>
              <a:chExt cx="80700" cy="1526144"/>
            </a:xfrm>
          </p:grpSpPr>
          <p:sp>
            <p:nvSpPr>
              <p:cNvPr id="4488" name="Google Shape;4488;p8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83"/>
            <p:cNvGrpSpPr/>
            <p:nvPr/>
          </p:nvGrpSpPr>
          <p:grpSpPr>
            <a:xfrm>
              <a:off x="1076958" y="1179665"/>
              <a:ext cx="80700" cy="1526144"/>
              <a:chOff x="1076958" y="1179665"/>
              <a:chExt cx="80700" cy="1526144"/>
            </a:xfrm>
          </p:grpSpPr>
          <p:sp>
            <p:nvSpPr>
              <p:cNvPr id="4499" name="Google Shape;4499;p8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9" name="Google Shape;4509;p83"/>
            <p:cNvGrpSpPr/>
            <p:nvPr/>
          </p:nvGrpSpPr>
          <p:grpSpPr>
            <a:xfrm>
              <a:off x="1247707" y="1179665"/>
              <a:ext cx="80700" cy="1526144"/>
              <a:chOff x="1247707" y="1179665"/>
              <a:chExt cx="80700" cy="1526144"/>
            </a:xfrm>
          </p:grpSpPr>
          <p:sp>
            <p:nvSpPr>
              <p:cNvPr id="4510" name="Google Shape;4510;p8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83"/>
            <p:cNvGrpSpPr/>
            <p:nvPr/>
          </p:nvGrpSpPr>
          <p:grpSpPr>
            <a:xfrm>
              <a:off x="1421567" y="1179665"/>
              <a:ext cx="80700" cy="1526144"/>
              <a:chOff x="1421567" y="1179665"/>
              <a:chExt cx="80700" cy="1526144"/>
            </a:xfrm>
          </p:grpSpPr>
          <p:sp>
            <p:nvSpPr>
              <p:cNvPr id="4521" name="Google Shape;4521;p8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83"/>
            <p:cNvGrpSpPr/>
            <p:nvPr/>
          </p:nvGrpSpPr>
          <p:grpSpPr>
            <a:xfrm>
              <a:off x="1592327" y="1179665"/>
              <a:ext cx="80700" cy="1526144"/>
              <a:chOff x="1592327" y="1179665"/>
              <a:chExt cx="80700" cy="1526144"/>
            </a:xfrm>
          </p:grpSpPr>
          <p:sp>
            <p:nvSpPr>
              <p:cNvPr id="4532" name="Google Shape;4532;p8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83"/>
            <p:cNvGrpSpPr/>
            <p:nvPr/>
          </p:nvGrpSpPr>
          <p:grpSpPr>
            <a:xfrm>
              <a:off x="1766187" y="1179665"/>
              <a:ext cx="80700" cy="1526144"/>
              <a:chOff x="1766187" y="1179665"/>
              <a:chExt cx="80700" cy="1526144"/>
            </a:xfrm>
          </p:grpSpPr>
          <p:sp>
            <p:nvSpPr>
              <p:cNvPr id="4543" name="Google Shape;4543;p8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83"/>
            <p:cNvGrpSpPr/>
            <p:nvPr/>
          </p:nvGrpSpPr>
          <p:grpSpPr>
            <a:xfrm>
              <a:off x="1936935" y="1179665"/>
              <a:ext cx="80700" cy="1526144"/>
              <a:chOff x="1936935" y="1179665"/>
              <a:chExt cx="80700" cy="1526144"/>
            </a:xfrm>
          </p:grpSpPr>
          <p:sp>
            <p:nvSpPr>
              <p:cNvPr id="4554" name="Google Shape;4554;p8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83"/>
            <p:cNvGrpSpPr/>
            <p:nvPr/>
          </p:nvGrpSpPr>
          <p:grpSpPr>
            <a:xfrm>
              <a:off x="2110795" y="1179665"/>
              <a:ext cx="80700" cy="1526144"/>
              <a:chOff x="2110795" y="1179665"/>
              <a:chExt cx="80700" cy="1526144"/>
            </a:xfrm>
          </p:grpSpPr>
          <p:sp>
            <p:nvSpPr>
              <p:cNvPr id="4565" name="Google Shape;4565;p8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5" name="Google Shape;4575;p83"/>
            <p:cNvGrpSpPr/>
            <p:nvPr/>
          </p:nvGrpSpPr>
          <p:grpSpPr>
            <a:xfrm>
              <a:off x="2284655" y="1179665"/>
              <a:ext cx="80700" cy="1526144"/>
              <a:chOff x="2284655" y="1179665"/>
              <a:chExt cx="80700" cy="1526144"/>
            </a:xfrm>
          </p:grpSpPr>
          <p:sp>
            <p:nvSpPr>
              <p:cNvPr id="4576" name="Google Shape;4576;p8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6" name="Google Shape;4586;p83"/>
          <p:cNvGrpSpPr/>
          <p:nvPr/>
        </p:nvGrpSpPr>
        <p:grpSpPr>
          <a:xfrm>
            <a:off x="2611693" y="986760"/>
            <a:ext cx="1364248" cy="1102133"/>
            <a:chOff x="2623904" y="1198803"/>
            <a:chExt cx="1364248" cy="1102133"/>
          </a:xfrm>
        </p:grpSpPr>
        <p:grpSp>
          <p:nvGrpSpPr>
            <p:cNvPr id="4587" name="Google Shape;4587;p83"/>
            <p:cNvGrpSpPr/>
            <p:nvPr/>
          </p:nvGrpSpPr>
          <p:grpSpPr>
            <a:xfrm>
              <a:off x="2623907" y="1198803"/>
              <a:ext cx="1364245" cy="273000"/>
              <a:chOff x="2623907" y="1198803"/>
              <a:chExt cx="1364245" cy="273000"/>
            </a:xfrm>
          </p:grpSpPr>
          <p:sp>
            <p:nvSpPr>
              <p:cNvPr id="4588" name="Google Shape;4588;p8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83"/>
            <p:cNvGrpSpPr/>
            <p:nvPr/>
          </p:nvGrpSpPr>
          <p:grpSpPr>
            <a:xfrm>
              <a:off x="2623904" y="1476964"/>
              <a:ext cx="1364245" cy="273000"/>
              <a:chOff x="2623904" y="1476964"/>
              <a:chExt cx="1364245" cy="273000"/>
            </a:xfrm>
          </p:grpSpPr>
          <p:sp>
            <p:nvSpPr>
              <p:cNvPr id="4594" name="Google Shape;4594;p8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83"/>
            <p:cNvGrpSpPr/>
            <p:nvPr/>
          </p:nvGrpSpPr>
          <p:grpSpPr>
            <a:xfrm>
              <a:off x="2623907" y="1749775"/>
              <a:ext cx="1364245" cy="273000"/>
              <a:chOff x="2623907" y="1749775"/>
              <a:chExt cx="1364245" cy="273000"/>
            </a:xfrm>
          </p:grpSpPr>
          <p:sp>
            <p:nvSpPr>
              <p:cNvPr id="4600" name="Google Shape;4600;p8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83"/>
            <p:cNvGrpSpPr/>
            <p:nvPr/>
          </p:nvGrpSpPr>
          <p:grpSpPr>
            <a:xfrm>
              <a:off x="2623904" y="2027936"/>
              <a:ext cx="1364245" cy="273000"/>
              <a:chOff x="2623904" y="2027936"/>
              <a:chExt cx="1364245" cy="273000"/>
            </a:xfrm>
          </p:grpSpPr>
          <p:sp>
            <p:nvSpPr>
              <p:cNvPr id="4606" name="Google Shape;4606;p8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1" name="Google Shape;4611;p83"/>
          <p:cNvGrpSpPr/>
          <p:nvPr/>
        </p:nvGrpSpPr>
        <p:grpSpPr>
          <a:xfrm>
            <a:off x="2601154" y="2445833"/>
            <a:ext cx="1387541" cy="159124"/>
            <a:chOff x="3200660" y="2180272"/>
            <a:chExt cx="2563824" cy="378237"/>
          </a:xfrm>
        </p:grpSpPr>
        <p:sp>
          <p:nvSpPr>
            <p:cNvPr id="4612" name="Google Shape;4612;p8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83"/>
          <p:cNvGrpSpPr/>
          <p:nvPr/>
        </p:nvGrpSpPr>
        <p:grpSpPr>
          <a:xfrm>
            <a:off x="2597679" y="2723597"/>
            <a:ext cx="1390502" cy="159625"/>
            <a:chOff x="3530150" y="2790075"/>
            <a:chExt cx="1962600" cy="225300"/>
          </a:xfrm>
        </p:grpSpPr>
        <p:sp>
          <p:nvSpPr>
            <p:cNvPr id="4631" name="Google Shape;4631;p8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83"/>
          <p:cNvGrpSpPr/>
          <p:nvPr/>
        </p:nvGrpSpPr>
        <p:grpSpPr>
          <a:xfrm>
            <a:off x="2597736" y="3001862"/>
            <a:ext cx="1411629" cy="154175"/>
            <a:chOff x="3558802" y="4011244"/>
            <a:chExt cx="1866000" cy="111600"/>
          </a:xfrm>
        </p:grpSpPr>
        <p:sp>
          <p:nvSpPr>
            <p:cNvPr id="4634" name="Google Shape;4634;p8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83"/>
          <p:cNvGrpSpPr/>
          <p:nvPr/>
        </p:nvGrpSpPr>
        <p:grpSpPr>
          <a:xfrm>
            <a:off x="2598024" y="2207432"/>
            <a:ext cx="1383503" cy="119761"/>
            <a:chOff x="3465975" y="2270258"/>
            <a:chExt cx="1986364" cy="171947"/>
          </a:xfrm>
        </p:grpSpPr>
        <p:sp>
          <p:nvSpPr>
            <p:cNvPr id="4637" name="Google Shape;4637;p8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83"/>
          <p:cNvGrpSpPr/>
          <p:nvPr/>
        </p:nvGrpSpPr>
        <p:grpSpPr>
          <a:xfrm>
            <a:off x="2609031" y="3571205"/>
            <a:ext cx="1369531" cy="195460"/>
            <a:chOff x="723300" y="4253549"/>
            <a:chExt cx="2276482" cy="324900"/>
          </a:xfrm>
        </p:grpSpPr>
        <p:sp>
          <p:nvSpPr>
            <p:cNvPr id="4646" name="Google Shape;4646;p8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83"/>
          <p:cNvGrpSpPr/>
          <p:nvPr/>
        </p:nvGrpSpPr>
        <p:grpSpPr>
          <a:xfrm>
            <a:off x="2598592" y="3272446"/>
            <a:ext cx="1389066" cy="180119"/>
            <a:chOff x="705948" y="3788465"/>
            <a:chExt cx="2308953" cy="299400"/>
          </a:xfrm>
        </p:grpSpPr>
        <p:sp>
          <p:nvSpPr>
            <p:cNvPr id="4652" name="Google Shape;4652;p8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83"/>
          <p:cNvGrpSpPr/>
          <p:nvPr/>
        </p:nvGrpSpPr>
        <p:grpSpPr>
          <a:xfrm>
            <a:off x="4195583" y="1876400"/>
            <a:ext cx="1433821" cy="191501"/>
            <a:chOff x="4273350" y="2088443"/>
            <a:chExt cx="1433821" cy="191501"/>
          </a:xfrm>
        </p:grpSpPr>
        <p:grpSp>
          <p:nvGrpSpPr>
            <p:cNvPr id="4658" name="Google Shape;4658;p83"/>
            <p:cNvGrpSpPr/>
            <p:nvPr/>
          </p:nvGrpSpPr>
          <p:grpSpPr>
            <a:xfrm>
              <a:off x="4273350" y="2088443"/>
              <a:ext cx="1433821" cy="0"/>
              <a:chOff x="5224975" y="2962250"/>
              <a:chExt cx="1544400" cy="0"/>
            </a:xfrm>
          </p:grpSpPr>
          <p:cxnSp>
            <p:nvCxnSpPr>
              <p:cNvPr id="4659" name="Google Shape;4659;p8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660" name="Google Shape;4660;p8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661" name="Google Shape;4661;p83"/>
            <p:cNvGrpSpPr/>
            <p:nvPr/>
          </p:nvGrpSpPr>
          <p:grpSpPr>
            <a:xfrm>
              <a:off x="4273350" y="2279944"/>
              <a:ext cx="1433821" cy="0"/>
              <a:chOff x="5224975" y="2962250"/>
              <a:chExt cx="1544400" cy="0"/>
            </a:xfrm>
          </p:grpSpPr>
          <p:cxnSp>
            <p:nvCxnSpPr>
              <p:cNvPr id="4662" name="Google Shape;4662;p8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663" name="Google Shape;4663;p8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664" name="Google Shape;4664;p83"/>
          <p:cNvGrpSpPr/>
          <p:nvPr/>
        </p:nvGrpSpPr>
        <p:grpSpPr>
          <a:xfrm>
            <a:off x="2646529" y="3885304"/>
            <a:ext cx="1304609" cy="294074"/>
            <a:chOff x="2658741" y="4097347"/>
            <a:chExt cx="1304609" cy="294074"/>
          </a:xfrm>
        </p:grpSpPr>
        <p:grpSp>
          <p:nvGrpSpPr>
            <p:cNvPr id="4665" name="Google Shape;4665;p83"/>
            <p:cNvGrpSpPr/>
            <p:nvPr/>
          </p:nvGrpSpPr>
          <p:grpSpPr>
            <a:xfrm>
              <a:off x="2658741" y="4097347"/>
              <a:ext cx="118572" cy="294074"/>
              <a:chOff x="3343310" y="4475555"/>
              <a:chExt cx="127717" cy="316753"/>
            </a:xfrm>
          </p:grpSpPr>
          <p:sp>
            <p:nvSpPr>
              <p:cNvPr id="4666" name="Google Shape;4666;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8" name="Google Shape;4668;p83"/>
            <p:cNvGrpSpPr/>
            <p:nvPr/>
          </p:nvGrpSpPr>
          <p:grpSpPr>
            <a:xfrm>
              <a:off x="3815519" y="4098388"/>
              <a:ext cx="147831" cy="291991"/>
              <a:chOff x="3527539" y="4476677"/>
              <a:chExt cx="159232" cy="314510"/>
            </a:xfrm>
          </p:grpSpPr>
          <p:sp>
            <p:nvSpPr>
              <p:cNvPr id="4669" name="Google Shape;4669;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83"/>
            <p:cNvGrpSpPr/>
            <p:nvPr/>
          </p:nvGrpSpPr>
          <p:grpSpPr>
            <a:xfrm>
              <a:off x="3511696" y="4098388"/>
              <a:ext cx="147831" cy="291991"/>
              <a:chOff x="3527539" y="4476677"/>
              <a:chExt cx="159232" cy="314510"/>
            </a:xfrm>
          </p:grpSpPr>
          <p:sp>
            <p:nvSpPr>
              <p:cNvPr id="4672" name="Google Shape;4672;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83"/>
            <p:cNvGrpSpPr/>
            <p:nvPr/>
          </p:nvGrpSpPr>
          <p:grpSpPr>
            <a:xfrm>
              <a:off x="3207874" y="4098388"/>
              <a:ext cx="147831" cy="291991"/>
              <a:chOff x="3527539" y="4476677"/>
              <a:chExt cx="159232" cy="314510"/>
            </a:xfrm>
          </p:grpSpPr>
          <p:sp>
            <p:nvSpPr>
              <p:cNvPr id="4675" name="Google Shape;4675;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83"/>
            <p:cNvGrpSpPr/>
            <p:nvPr/>
          </p:nvGrpSpPr>
          <p:grpSpPr>
            <a:xfrm>
              <a:off x="2933305" y="4097347"/>
              <a:ext cx="118572" cy="294074"/>
              <a:chOff x="3343310" y="4475555"/>
              <a:chExt cx="127717" cy="316753"/>
            </a:xfrm>
          </p:grpSpPr>
          <p:sp>
            <p:nvSpPr>
              <p:cNvPr id="4678" name="Google Shape;4678;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0" name="Google Shape;4680;p83"/>
          <p:cNvGrpSpPr/>
          <p:nvPr/>
        </p:nvGrpSpPr>
        <p:grpSpPr>
          <a:xfrm>
            <a:off x="4197138" y="963998"/>
            <a:ext cx="1430711" cy="751237"/>
            <a:chOff x="5159450" y="1919950"/>
            <a:chExt cx="1541050" cy="862500"/>
          </a:xfrm>
        </p:grpSpPr>
        <p:sp>
          <p:nvSpPr>
            <p:cNvPr id="4681" name="Google Shape;4681;p8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682" name="Google Shape;4682;p83"/>
            <p:cNvGrpSpPr/>
            <p:nvPr/>
          </p:nvGrpSpPr>
          <p:grpSpPr>
            <a:xfrm>
              <a:off x="5159450" y="1919950"/>
              <a:ext cx="1541050" cy="862500"/>
              <a:chOff x="5159450" y="1919950"/>
              <a:chExt cx="1541050" cy="862500"/>
            </a:xfrm>
          </p:grpSpPr>
          <p:cxnSp>
            <p:nvCxnSpPr>
              <p:cNvPr id="4683" name="Google Shape;4683;p8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684" name="Google Shape;4684;p8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685" name="Google Shape;4685;p83"/>
          <p:cNvGrpSpPr/>
          <p:nvPr/>
        </p:nvGrpSpPr>
        <p:grpSpPr>
          <a:xfrm>
            <a:off x="4245275" y="2227768"/>
            <a:ext cx="1334436" cy="967914"/>
            <a:chOff x="4294923" y="2439811"/>
            <a:chExt cx="1334436" cy="967914"/>
          </a:xfrm>
        </p:grpSpPr>
        <p:grpSp>
          <p:nvGrpSpPr>
            <p:cNvPr id="4686" name="Google Shape;4686;p83"/>
            <p:cNvGrpSpPr/>
            <p:nvPr/>
          </p:nvGrpSpPr>
          <p:grpSpPr>
            <a:xfrm>
              <a:off x="4960455" y="2469658"/>
              <a:ext cx="668904" cy="885524"/>
              <a:chOff x="4960455" y="2469658"/>
              <a:chExt cx="668904" cy="885524"/>
            </a:xfrm>
          </p:grpSpPr>
          <p:sp>
            <p:nvSpPr>
              <p:cNvPr id="4687" name="Google Shape;4687;p8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3" name="Google Shape;4693;p83"/>
            <p:cNvGrpSpPr/>
            <p:nvPr/>
          </p:nvGrpSpPr>
          <p:grpSpPr>
            <a:xfrm>
              <a:off x="4294923" y="2469658"/>
              <a:ext cx="668951" cy="885524"/>
              <a:chOff x="4294923" y="2469658"/>
              <a:chExt cx="668951" cy="885524"/>
            </a:xfrm>
          </p:grpSpPr>
          <p:sp>
            <p:nvSpPr>
              <p:cNvPr id="4694" name="Google Shape;4694;p8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0" name="Google Shape;4700;p8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83"/>
          <p:cNvGrpSpPr/>
          <p:nvPr/>
        </p:nvGrpSpPr>
        <p:grpSpPr>
          <a:xfrm>
            <a:off x="4231478" y="3282213"/>
            <a:ext cx="1430949" cy="897289"/>
            <a:chOff x="4351371" y="3547942"/>
            <a:chExt cx="1345130" cy="843475"/>
          </a:xfrm>
        </p:grpSpPr>
        <p:grpSp>
          <p:nvGrpSpPr>
            <p:cNvPr id="4702" name="Google Shape;4702;p83"/>
            <p:cNvGrpSpPr/>
            <p:nvPr/>
          </p:nvGrpSpPr>
          <p:grpSpPr>
            <a:xfrm>
              <a:off x="4351371" y="4209917"/>
              <a:ext cx="1345130" cy="181500"/>
              <a:chOff x="4351371" y="4209917"/>
              <a:chExt cx="1345130" cy="181500"/>
            </a:xfrm>
          </p:grpSpPr>
          <p:sp>
            <p:nvSpPr>
              <p:cNvPr id="4703" name="Google Shape;4703;p8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4" name="Google Shape;4704;p8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705" name="Google Shape;4705;p83"/>
            <p:cNvGrpSpPr/>
            <p:nvPr/>
          </p:nvGrpSpPr>
          <p:grpSpPr>
            <a:xfrm>
              <a:off x="4403010" y="3985221"/>
              <a:ext cx="1109518" cy="181500"/>
              <a:chOff x="4403010" y="3985221"/>
              <a:chExt cx="1109518" cy="181500"/>
            </a:xfrm>
          </p:grpSpPr>
          <p:sp>
            <p:nvSpPr>
              <p:cNvPr id="4706" name="Google Shape;4706;p8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7" name="Google Shape;4707;p8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708" name="Google Shape;4708;p83"/>
            <p:cNvGrpSpPr/>
            <p:nvPr/>
          </p:nvGrpSpPr>
          <p:grpSpPr>
            <a:xfrm>
              <a:off x="4618704" y="3766582"/>
              <a:ext cx="807858" cy="181500"/>
              <a:chOff x="4618704" y="3766582"/>
              <a:chExt cx="807858" cy="181500"/>
            </a:xfrm>
          </p:grpSpPr>
          <p:sp>
            <p:nvSpPr>
              <p:cNvPr id="4709" name="Google Shape;4709;p8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0" name="Google Shape;4710;p8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711" name="Google Shape;4711;p83"/>
            <p:cNvGrpSpPr/>
            <p:nvPr/>
          </p:nvGrpSpPr>
          <p:grpSpPr>
            <a:xfrm>
              <a:off x="4735238" y="3547942"/>
              <a:ext cx="462839" cy="181500"/>
              <a:chOff x="4735238" y="3547942"/>
              <a:chExt cx="462839" cy="181500"/>
            </a:xfrm>
          </p:grpSpPr>
          <p:sp>
            <p:nvSpPr>
              <p:cNvPr id="4712" name="Google Shape;4712;p8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3" name="Google Shape;4713;p8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14" name="Google Shape;4714;p83"/>
          <p:cNvGrpSpPr/>
          <p:nvPr/>
        </p:nvGrpSpPr>
        <p:grpSpPr>
          <a:xfrm>
            <a:off x="7407836" y="2217537"/>
            <a:ext cx="1020955" cy="928853"/>
            <a:chOff x="926675" y="238125"/>
            <a:chExt cx="5755100" cy="5232975"/>
          </a:xfrm>
        </p:grpSpPr>
        <p:sp>
          <p:nvSpPr>
            <p:cNvPr id="4715" name="Google Shape;4715;p8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9" name="Google Shape;4719;p83"/>
          <p:cNvGrpSpPr/>
          <p:nvPr/>
        </p:nvGrpSpPr>
        <p:grpSpPr>
          <a:xfrm>
            <a:off x="715210" y="2616272"/>
            <a:ext cx="1695374" cy="1560837"/>
            <a:chOff x="727421" y="2828315"/>
            <a:chExt cx="1695374" cy="1560837"/>
          </a:xfrm>
        </p:grpSpPr>
        <p:grpSp>
          <p:nvGrpSpPr>
            <p:cNvPr id="4720" name="Google Shape;4720;p83"/>
            <p:cNvGrpSpPr/>
            <p:nvPr/>
          </p:nvGrpSpPr>
          <p:grpSpPr>
            <a:xfrm>
              <a:off x="727421" y="2828315"/>
              <a:ext cx="1695374" cy="1560837"/>
              <a:chOff x="734799" y="2782450"/>
              <a:chExt cx="1571100" cy="1577400"/>
            </a:xfrm>
          </p:grpSpPr>
          <p:cxnSp>
            <p:nvCxnSpPr>
              <p:cNvPr id="4721" name="Google Shape;4721;p8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722" name="Google Shape;4722;p8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723" name="Google Shape;4723;p83"/>
            <p:cNvGrpSpPr/>
            <p:nvPr/>
          </p:nvGrpSpPr>
          <p:grpSpPr>
            <a:xfrm>
              <a:off x="819108" y="2882501"/>
              <a:ext cx="1556791" cy="1426186"/>
              <a:chOff x="819108" y="2882501"/>
              <a:chExt cx="1556791" cy="1426186"/>
            </a:xfrm>
          </p:grpSpPr>
          <p:grpSp>
            <p:nvGrpSpPr>
              <p:cNvPr id="4724" name="Google Shape;4724;p83"/>
              <p:cNvGrpSpPr/>
              <p:nvPr/>
            </p:nvGrpSpPr>
            <p:grpSpPr>
              <a:xfrm>
                <a:off x="819108" y="2882501"/>
                <a:ext cx="103104" cy="1426186"/>
                <a:chOff x="4674013" y="3100904"/>
                <a:chExt cx="122758" cy="1698043"/>
              </a:xfrm>
            </p:grpSpPr>
            <p:sp>
              <p:nvSpPr>
                <p:cNvPr id="4725" name="Google Shape;4725;p8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83"/>
              <p:cNvGrpSpPr/>
              <p:nvPr/>
            </p:nvGrpSpPr>
            <p:grpSpPr>
              <a:xfrm>
                <a:off x="1062475" y="2882501"/>
                <a:ext cx="103104" cy="1426186"/>
                <a:chOff x="4940438" y="3100904"/>
                <a:chExt cx="122758" cy="1698043"/>
              </a:xfrm>
            </p:grpSpPr>
            <p:sp>
              <p:nvSpPr>
                <p:cNvPr id="4733" name="Google Shape;4733;p8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83"/>
              <p:cNvGrpSpPr/>
              <p:nvPr/>
            </p:nvGrpSpPr>
            <p:grpSpPr>
              <a:xfrm>
                <a:off x="1299324" y="2882501"/>
                <a:ext cx="103104" cy="1426186"/>
                <a:chOff x="5206863" y="3100904"/>
                <a:chExt cx="122758" cy="1698043"/>
              </a:xfrm>
            </p:grpSpPr>
            <p:sp>
              <p:nvSpPr>
                <p:cNvPr id="4741" name="Google Shape;4741;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83"/>
              <p:cNvGrpSpPr/>
              <p:nvPr/>
            </p:nvGrpSpPr>
            <p:grpSpPr>
              <a:xfrm>
                <a:off x="1786057" y="2882501"/>
                <a:ext cx="103104" cy="1426186"/>
                <a:chOff x="6006138" y="3143629"/>
                <a:chExt cx="122758" cy="1698043"/>
              </a:xfrm>
            </p:grpSpPr>
            <p:sp>
              <p:nvSpPr>
                <p:cNvPr id="4749" name="Google Shape;4749;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6" name="Google Shape;4756;p83"/>
              <p:cNvGrpSpPr/>
              <p:nvPr/>
            </p:nvGrpSpPr>
            <p:grpSpPr>
              <a:xfrm>
                <a:off x="2029422" y="2882501"/>
                <a:ext cx="103104" cy="1426186"/>
                <a:chOff x="6805413" y="3100904"/>
                <a:chExt cx="122758" cy="1698043"/>
              </a:xfrm>
            </p:grpSpPr>
            <p:sp>
              <p:nvSpPr>
                <p:cNvPr id="4757" name="Google Shape;4757;p8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83"/>
              <p:cNvGrpSpPr/>
              <p:nvPr/>
            </p:nvGrpSpPr>
            <p:grpSpPr>
              <a:xfrm>
                <a:off x="2272795" y="2882501"/>
                <a:ext cx="103104" cy="1426186"/>
                <a:chOff x="5206863" y="3100904"/>
                <a:chExt cx="122758" cy="1698043"/>
              </a:xfrm>
            </p:grpSpPr>
            <p:sp>
              <p:nvSpPr>
                <p:cNvPr id="4765" name="Google Shape;4765;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83"/>
              <p:cNvGrpSpPr/>
              <p:nvPr/>
            </p:nvGrpSpPr>
            <p:grpSpPr>
              <a:xfrm>
                <a:off x="1542694" y="2882501"/>
                <a:ext cx="103104" cy="1426186"/>
                <a:chOff x="6006138" y="3143629"/>
                <a:chExt cx="122758" cy="1698043"/>
              </a:xfrm>
            </p:grpSpPr>
            <p:sp>
              <p:nvSpPr>
                <p:cNvPr id="4773" name="Google Shape;4773;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0" name="Google Shape;4780;p83"/>
          <p:cNvGrpSpPr/>
          <p:nvPr/>
        </p:nvGrpSpPr>
        <p:grpSpPr>
          <a:xfrm>
            <a:off x="5671260" y="3305994"/>
            <a:ext cx="2749952" cy="870677"/>
            <a:chOff x="238125" y="1725700"/>
            <a:chExt cx="7139025" cy="2260325"/>
          </a:xfrm>
        </p:grpSpPr>
        <p:sp>
          <p:nvSpPr>
            <p:cNvPr id="4781" name="Google Shape;4781;p8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83"/>
          <p:cNvGrpSpPr/>
          <p:nvPr/>
        </p:nvGrpSpPr>
        <p:grpSpPr>
          <a:xfrm>
            <a:off x="5941424" y="2247740"/>
            <a:ext cx="1105452" cy="916747"/>
            <a:chOff x="5249100" y="1210600"/>
            <a:chExt cx="3502700" cy="2904775"/>
          </a:xfrm>
        </p:grpSpPr>
        <p:sp>
          <p:nvSpPr>
            <p:cNvPr id="4792" name="Google Shape;4792;p8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96" name="Google Shape;4796;p8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797" name="Google Shape;4797;p8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798" name="Google Shape;4798;p8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799" name="Google Shape;4799;p8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800" name="Google Shape;4800;p8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1" name="Google Shape;4801;p83"/>
          <p:cNvGrpSpPr/>
          <p:nvPr/>
        </p:nvGrpSpPr>
        <p:grpSpPr>
          <a:xfrm>
            <a:off x="7123972" y="967158"/>
            <a:ext cx="1304650" cy="1124856"/>
            <a:chOff x="7287122" y="1165658"/>
            <a:chExt cx="1219413" cy="1051365"/>
          </a:xfrm>
        </p:grpSpPr>
        <p:grpSp>
          <p:nvGrpSpPr>
            <p:cNvPr id="4802" name="Google Shape;4802;p83"/>
            <p:cNvGrpSpPr/>
            <p:nvPr/>
          </p:nvGrpSpPr>
          <p:grpSpPr>
            <a:xfrm>
              <a:off x="7287122" y="1969723"/>
              <a:ext cx="1219413" cy="247300"/>
              <a:chOff x="7287122" y="1969723"/>
              <a:chExt cx="1219413" cy="247300"/>
            </a:xfrm>
          </p:grpSpPr>
          <p:sp>
            <p:nvSpPr>
              <p:cNvPr id="4803" name="Google Shape;4803;p8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4" name="Google Shape;4804;p83"/>
              <p:cNvGrpSpPr/>
              <p:nvPr/>
            </p:nvGrpSpPr>
            <p:grpSpPr>
              <a:xfrm>
                <a:off x="7287122" y="2063892"/>
                <a:ext cx="1151753" cy="73428"/>
                <a:chOff x="7287122" y="2063892"/>
                <a:chExt cx="1151753" cy="73428"/>
              </a:xfrm>
            </p:grpSpPr>
            <p:sp>
              <p:nvSpPr>
                <p:cNvPr id="4805" name="Google Shape;4805;p8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06" name="Google Shape;4806;p8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807" name="Google Shape;4807;p83"/>
            <p:cNvGrpSpPr/>
            <p:nvPr/>
          </p:nvGrpSpPr>
          <p:grpSpPr>
            <a:xfrm>
              <a:off x="7287122" y="1712201"/>
              <a:ext cx="1219403" cy="246767"/>
              <a:chOff x="7287122" y="1712201"/>
              <a:chExt cx="1219403" cy="246767"/>
            </a:xfrm>
          </p:grpSpPr>
          <p:sp>
            <p:nvSpPr>
              <p:cNvPr id="4808" name="Google Shape;4808;p8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9" name="Google Shape;4809;p83"/>
              <p:cNvGrpSpPr/>
              <p:nvPr/>
            </p:nvGrpSpPr>
            <p:grpSpPr>
              <a:xfrm>
                <a:off x="7287122" y="1842861"/>
                <a:ext cx="1005303" cy="73419"/>
                <a:chOff x="7287122" y="1842861"/>
                <a:chExt cx="1005303" cy="73419"/>
              </a:xfrm>
            </p:grpSpPr>
            <p:sp>
              <p:nvSpPr>
                <p:cNvPr id="4810" name="Google Shape;4810;p8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11" name="Google Shape;4811;p8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812" name="Google Shape;4812;p83"/>
            <p:cNvGrpSpPr/>
            <p:nvPr/>
          </p:nvGrpSpPr>
          <p:grpSpPr>
            <a:xfrm>
              <a:off x="7287122" y="1447520"/>
              <a:ext cx="1219403" cy="286667"/>
              <a:chOff x="7287122" y="1447520"/>
              <a:chExt cx="1219403" cy="286667"/>
            </a:xfrm>
          </p:grpSpPr>
          <p:sp>
            <p:nvSpPr>
              <p:cNvPr id="4813" name="Google Shape;4813;p8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4" name="Google Shape;4814;p83"/>
              <p:cNvGrpSpPr/>
              <p:nvPr/>
            </p:nvGrpSpPr>
            <p:grpSpPr>
              <a:xfrm>
                <a:off x="7287122" y="1581977"/>
                <a:ext cx="852803" cy="73428"/>
                <a:chOff x="7287122" y="1581977"/>
                <a:chExt cx="852803" cy="73428"/>
              </a:xfrm>
            </p:grpSpPr>
            <p:sp>
              <p:nvSpPr>
                <p:cNvPr id="4815" name="Google Shape;4815;p8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16" name="Google Shape;4816;p8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817" name="Google Shape;4817;p83"/>
            <p:cNvGrpSpPr/>
            <p:nvPr/>
          </p:nvGrpSpPr>
          <p:grpSpPr>
            <a:xfrm>
              <a:off x="7287122" y="1165658"/>
              <a:ext cx="1219403" cy="344253"/>
              <a:chOff x="7287122" y="1165658"/>
              <a:chExt cx="1219403" cy="344253"/>
            </a:xfrm>
          </p:grpSpPr>
          <p:sp>
            <p:nvSpPr>
              <p:cNvPr id="4818" name="Google Shape;4818;p8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9" name="Google Shape;4819;p83"/>
              <p:cNvGrpSpPr/>
              <p:nvPr/>
            </p:nvGrpSpPr>
            <p:grpSpPr>
              <a:xfrm>
                <a:off x="7287122" y="1341025"/>
                <a:ext cx="695703" cy="73419"/>
                <a:chOff x="7287122" y="1341025"/>
                <a:chExt cx="695703" cy="73419"/>
              </a:xfrm>
            </p:grpSpPr>
            <p:sp>
              <p:nvSpPr>
                <p:cNvPr id="4820" name="Google Shape;4820;p8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1" name="Google Shape;4821;p8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822" name="Google Shape;4822;p83"/>
          <p:cNvGrpSpPr/>
          <p:nvPr/>
        </p:nvGrpSpPr>
        <p:grpSpPr>
          <a:xfrm>
            <a:off x="5790464" y="973181"/>
            <a:ext cx="1397729" cy="1098540"/>
            <a:chOff x="5900602" y="1193063"/>
            <a:chExt cx="1299851" cy="1021707"/>
          </a:xfrm>
        </p:grpSpPr>
        <p:grpSp>
          <p:nvGrpSpPr>
            <p:cNvPr id="4823" name="Google Shape;4823;p83"/>
            <p:cNvGrpSpPr/>
            <p:nvPr/>
          </p:nvGrpSpPr>
          <p:grpSpPr>
            <a:xfrm>
              <a:off x="6520337" y="1193063"/>
              <a:ext cx="341815" cy="799959"/>
              <a:chOff x="6520337" y="1193063"/>
              <a:chExt cx="341815" cy="799959"/>
            </a:xfrm>
          </p:grpSpPr>
          <p:grpSp>
            <p:nvGrpSpPr>
              <p:cNvPr id="4824" name="Google Shape;4824;p83"/>
              <p:cNvGrpSpPr/>
              <p:nvPr/>
            </p:nvGrpSpPr>
            <p:grpSpPr>
              <a:xfrm>
                <a:off x="6520337" y="1589527"/>
                <a:ext cx="213950" cy="403494"/>
                <a:chOff x="6520337" y="1589527"/>
                <a:chExt cx="213950" cy="403494"/>
              </a:xfrm>
            </p:grpSpPr>
            <p:sp>
              <p:nvSpPr>
                <p:cNvPr id="4825" name="Google Shape;4825;p8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7" name="Google Shape;4827;p83"/>
              <p:cNvGrpSpPr/>
              <p:nvPr/>
            </p:nvGrpSpPr>
            <p:grpSpPr>
              <a:xfrm>
                <a:off x="6577204" y="1193063"/>
                <a:ext cx="284947" cy="464512"/>
                <a:chOff x="6577204" y="1193063"/>
                <a:chExt cx="284947" cy="464512"/>
              </a:xfrm>
            </p:grpSpPr>
            <p:sp>
              <p:nvSpPr>
                <p:cNvPr id="4828" name="Google Shape;4828;p8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9" name="Google Shape;4829;p8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830" name="Google Shape;4830;p83"/>
            <p:cNvGrpSpPr/>
            <p:nvPr/>
          </p:nvGrpSpPr>
          <p:grpSpPr>
            <a:xfrm>
              <a:off x="6238903" y="1193063"/>
              <a:ext cx="300475" cy="900152"/>
              <a:chOff x="6238903" y="1193063"/>
              <a:chExt cx="300475" cy="900152"/>
            </a:xfrm>
          </p:grpSpPr>
          <p:grpSp>
            <p:nvGrpSpPr>
              <p:cNvPr id="4831" name="Google Shape;4831;p83"/>
              <p:cNvGrpSpPr/>
              <p:nvPr/>
            </p:nvGrpSpPr>
            <p:grpSpPr>
              <a:xfrm>
                <a:off x="6290865" y="1489315"/>
                <a:ext cx="248514" cy="603900"/>
                <a:chOff x="6290865" y="1489315"/>
                <a:chExt cx="248514" cy="603900"/>
              </a:xfrm>
            </p:grpSpPr>
            <p:sp>
              <p:nvSpPr>
                <p:cNvPr id="4832" name="Google Shape;4832;p8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4" name="Google Shape;4834;p83"/>
              <p:cNvGrpSpPr/>
              <p:nvPr/>
            </p:nvGrpSpPr>
            <p:grpSpPr>
              <a:xfrm>
                <a:off x="6238903" y="1193063"/>
                <a:ext cx="284947" cy="333087"/>
                <a:chOff x="6238903" y="1193063"/>
                <a:chExt cx="284947" cy="333087"/>
              </a:xfrm>
            </p:grpSpPr>
            <p:sp>
              <p:nvSpPr>
                <p:cNvPr id="4835" name="Google Shape;4835;p8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36" name="Google Shape;4836;p8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837" name="Google Shape;4837;p83"/>
            <p:cNvGrpSpPr/>
            <p:nvPr/>
          </p:nvGrpSpPr>
          <p:grpSpPr>
            <a:xfrm>
              <a:off x="5900602" y="1193063"/>
              <a:ext cx="444345" cy="1021707"/>
              <a:chOff x="5900602" y="1193063"/>
              <a:chExt cx="444345" cy="1021707"/>
            </a:xfrm>
          </p:grpSpPr>
          <p:grpSp>
            <p:nvGrpSpPr>
              <p:cNvPr id="4838" name="Google Shape;4838;p83"/>
              <p:cNvGrpSpPr/>
              <p:nvPr/>
            </p:nvGrpSpPr>
            <p:grpSpPr>
              <a:xfrm>
                <a:off x="6046501" y="1367785"/>
                <a:ext cx="298446" cy="846986"/>
                <a:chOff x="6046501" y="1367785"/>
                <a:chExt cx="298446" cy="846986"/>
              </a:xfrm>
            </p:grpSpPr>
            <p:sp>
              <p:nvSpPr>
                <p:cNvPr id="4839" name="Google Shape;4839;p8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83"/>
              <p:cNvGrpSpPr/>
              <p:nvPr/>
            </p:nvGrpSpPr>
            <p:grpSpPr>
              <a:xfrm>
                <a:off x="5900602" y="1193063"/>
                <a:ext cx="284947" cy="182312"/>
                <a:chOff x="5900602" y="1193063"/>
                <a:chExt cx="284947" cy="182312"/>
              </a:xfrm>
            </p:grpSpPr>
            <p:sp>
              <p:nvSpPr>
                <p:cNvPr id="4842" name="Google Shape;4842;p8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3" name="Google Shape;4843;p8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844" name="Google Shape;4844;p83"/>
            <p:cNvGrpSpPr/>
            <p:nvPr/>
          </p:nvGrpSpPr>
          <p:grpSpPr>
            <a:xfrm>
              <a:off x="6738300" y="1193063"/>
              <a:ext cx="462153" cy="707634"/>
              <a:chOff x="6738300" y="1193063"/>
              <a:chExt cx="462153" cy="707634"/>
            </a:xfrm>
          </p:grpSpPr>
          <p:grpSp>
            <p:nvGrpSpPr>
              <p:cNvPr id="4845" name="Google Shape;4845;p83"/>
              <p:cNvGrpSpPr/>
              <p:nvPr/>
            </p:nvGrpSpPr>
            <p:grpSpPr>
              <a:xfrm>
                <a:off x="6915505" y="1193063"/>
                <a:ext cx="284947" cy="597387"/>
                <a:chOff x="6915505" y="1193063"/>
                <a:chExt cx="284947" cy="597387"/>
              </a:xfrm>
            </p:grpSpPr>
            <p:sp>
              <p:nvSpPr>
                <p:cNvPr id="4846" name="Google Shape;4846;p8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7" name="Google Shape;4847;p8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848" name="Google Shape;4848;p83"/>
              <p:cNvGrpSpPr/>
              <p:nvPr/>
            </p:nvGrpSpPr>
            <p:grpSpPr>
              <a:xfrm>
                <a:off x="6738300" y="1684725"/>
                <a:ext cx="230066" cy="215971"/>
                <a:chOff x="6738300" y="1684725"/>
                <a:chExt cx="230066" cy="215971"/>
              </a:xfrm>
            </p:grpSpPr>
            <p:sp>
              <p:nvSpPr>
                <p:cNvPr id="4849" name="Google Shape;4849;p8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54"/>
        <p:cNvGrpSpPr/>
        <p:nvPr/>
      </p:nvGrpSpPr>
      <p:grpSpPr>
        <a:xfrm>
          <a:off x="0" y="0"/>
          <a:ext cx="0" cy="0"/>
          <a:chOff x="0" y="0"/>
          <a:chExt cx="0" cy="0"/>
        </a:xfrm>
      </p:grpSpPr>
      <p:grpSp>
        <p:nvGrpSpPr>
          <p:cNvPr id="4855" name="Google Shape;4855;p84"/>
          <p:cNvGrpSpPr/>
          <p:nvPr/>
        </p:nvGrpSpPr>
        <p:grpSpPr>
          <a:xfrm>
            <a:off x="821785" y="2307635"/>
            <a:ext cx="339235" cy="298186"/>
            <a:chOff x="898875" y="244725"/>
            <a:chExt cx="481800" cy="423500"/>
          </a:xfrm>
        </p:grpSpPr>
        <p:sp>
          <p:nvSpPr>
            <p:cNvPr id="4856" name="Google Shape;4856;p8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7" name="Google Shape;4857;p8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8" name="Google Shape;4858;p8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8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8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8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2" name="Google Shape;4862;p84"/>
          <p:cNvGrpSpPr/>
          <p:nvPr/>
        </p:nvGrpSpPr>
        <p:grpSpPr>
          <a:xfrm>
            <a:off x="1260167" y="2287103"/>
            <a:ext cx="298169" cy="339253"/>
            <a:chOff x="1529350" y="258825"/>
            <a:chExt cx="423475" cy="481825"/>
          </a:xfrm>
        </p:grpSpPr>
        <p:sp>
          <p:nvSpPr>
            <p:cNvPr id="4863" name="Google Shape;4863;p8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8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5" name="Google Shape;4865;p84"/>
          <p:cNvGrpSpPr/>
          <p:nvPr/>
        </p:nvGrpSpPr>
        <p:grpSpPr>
          <a:xfrm>
            <a:off x="2102437" y="2287102"/>
            <a:ext cx="298169" cy="339253"/>
            <a:chOff x="2707500" y="249400"/>
            <a:chExt cx="423475" cy="481825"/>
          </a:xfrm>
        </p:grpSpPr>
        <p:sp>
          <p:nvSpPr>
            <p:cNvPr id="4866" name="Google Shape;4866;p8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7" name="Google Shape;4867;p8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8" name="Google Shape;4868;p84"/>
          <p:cNvGrpSpPr/>
          <p:nvPr/>
        </p:nvGrpSpPr>
        <p:grpSpPr>
          <a:xfrm>
            <a:off x="2516052" y="2287428"/>
            <a:ext cx="305386" cy="338602"/>
            <a:chOff x="3300325" y="249875"/>
            <a:chExt cx="433725" cy="480900"/>
          </a:xfrm>
        </p:grpSpPr>
        <p:sp>
          <p:nvSpPr>
            <p:cNvPr id="4869" name="Google Shape;4869;p8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8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8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2" name="Google Shape;4872;p8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3" name="Google Shape;4873;p8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8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5" name="Google Shape;4875;p84"/>
          <p:cNvGrpSpPr/>
          <p:nvPr/>
        </p:nvGrpSpPr>
        <p:grpSpPr>
          <a:xfrm>
            <a:off x="1653142" y="2367273"/>
            <a:ext cx="340890" cy="178912"/>
            <a:chOff x="2084325" y="363300"/>
            <a:chExt cx="484150" cy="254100"/>
          </a:xfrm>
        </p:grpSpPr>
        <p:sp>
          <p:nvSpPr>
            <p:cNvPr id="4876" name="Google Shape;4876;p8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7" name="Google Shape;4877;p8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8" name="Google Shape;4878;p84"/>
          <p:cNvGrpSpPr/>
          <p:nvPr/>
        </p:nvGrpSpPr>
        <p:grpSpPr>
          <a:xfrm>
            <a:off x="2905137" y="2287349"/>
            <a:ext cx="352349" cy="338760"/>
            <a:chOff x="3854700" y="249750"/>
            <a:chExt cx="500425" cy="481125"/>
          </a:xfrm>
        </p:grpSpPr>
        <p:sp>
          <p:nvSpPr>
            <p:cNvPr id="4879" name="Google Shape;4879;p8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0" name="Google Shape;4880;p8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1" name="Google Shape;4881;p8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2" name="Google Shape;4882;p8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8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8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8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6" name="Google Shape;4886;p8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7" name="Google Shape;4887;p84"/>
          <p:cNvGrpSpPr/>
          <p:nvPr/>
        </p:nvGrpSpPr>
        <p:grpSpPr>
          <a:xfrm>
            <a:off x="3323126" y="2287349"/>
            <a:ext cx="352349" cy="338760"/>
            <a:chOff x="4447550" y="249750"/>
            <a:chExt cx="500425" cy="481125"/>
          </a:xfrm>
        </p:grpSpPr>
        <p:sp>
          <p:nvSpPr>
            <p:cNvPr id="4888" name="Google Shape;4888;p8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8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0" name="Google Shape;4890;p84"/>
          <p:cNvGrpSpPr/>
          <p:nvPr/>
        </p:nvGrpSpPr>
        <p:grpSpPr>
          <a:xfrm>
            <a:off x="3752328" y="2287102"/>
            <a:ext cx="339253" cy="339253"/>
            <a:chOff x="5049725" y="249400"/>
            <a:chExt cx="481825" cy="481825"/>
          </a:xfrm>
        </p:grpSpPr>
        <p:sp>
          <p:nvSpPr>
            <p:cNvPr id="4891" name="Google Shape;4891;p8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2" name="Google Shape;4892;p8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3" name="Google Shape;4893;p84"/>
          <p:cNvGrpSpPr/>
          <p:nvPr/>
        </p:nvGrpSpPr>
        <p:grpSpPr>
          <a:xfrm>
            <a:off x="4166269" y="2287102"/>
            <a:ext cx="339253" cy="339253"/>
            <a:chOff x="5660400" y="238125"/>
            <a:chExt cx="481825" cy="481825"/>
          </a:xfrm>
        </p:grpSpPr>
        <p:sp>
          <p:nvSpPr>
            <p:cNvPr id="4894" name="Google Shape;4894;p8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5" name="Google Shape;4895;p8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6" name="Google Shape;4896;p84"/>
          <p:cNvGrpSpPr/>
          <p:nvPr/>
        </p:nvGrpSpPr>
        <p:grpSpPr>
          <a:xfrm>
            <a:off x="4582955" y="2287102"/>
            <a:ext cx="339253" cy="339253"/>
            <a:chOff x="6235400" y="249400"/>
            <a:chExt cx="481825" cy="481825"/>
          </a:xfrm>
        </p:grpSpPr>
        <p:sp>
          <p:nvSpPr>
            <p:cNvPr id="4897" name="Google Shape;4897;p8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8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8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8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8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2" name="Google Shape;4902;p84"/>
          <p:cNvGrpSpPr/>
          <p:nvPr/>
        </p:nvGrpSpPr>
        <p:grpSpPr>
          <a:xfrm>
            <a:off x="821301" y="2731810"/>
            <a:ext cx="340204" cy="298116"/>
            <a:chOff x="899850" y="871450"/>
            <a:chExt cx="483175" cy="423400"/>
          </a:xfrm>
        </p:grpSpPr>
        <p:sp>
          <p:nvSpPr>
            <p:cNvPr id="4903" name="Google Shape;4903;p8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4" name="Google Shape;4904;p8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8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8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07" name="Google Shape;4907;p84"/>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08" name="Google Shape;4908;p84"/>
          <p:cNvGrpSpPr/>
          <p:nvPr/>
        </p:nvGrpSpPr>
        <p:grpSpPr>
          <a:xfrm>
            <a:off x="1653301" y="2711232"/>
            <a:ext cx="340573" cy="339271"/>
            <a:chOff x="2085450" y="842250"/>
            <a:chExt cx="483700" cy="481850"/>
          </a:xfrm>
        </p:grpSpPr>
        <p:sp>
          <p:nvSpPr>
            <p:cNvPr id="4909" name="Google Shape;4909;p8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0" name="Google Shape;4910;p8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1" name="Google Shape;4911;p8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2" name="Google Shape;4912;p84"/>
          <p:cNvGrpSpPr/>
          <p:nvPr/>
        </p:nvGrpSpPr>
        <p:grpSpPr>
          <a:xfrm>
            <a:off x="2081868" y="2711241"/>
            <a:ext cx="339306" cy="339253"/>
            <a:chOff x="2685825" y="840375"/>
            <a:chExt cx="481900" cy="481825"/>
          </a:xfrm>
        </p:grpSpPr>
        <p:sp>
          <p:nvSpPr>
            <p:cNvPr id="4913" name="Google Shape;4913;p8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4" name="Google Shape;4914;p8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5" name="Google Shape;4915;p84"/>
          <p:cNvGrpSpPr/>
          <p:nvPr/>
        </p:nvGrpSpPr>
        <p:grpSpPr>
          <a:xfrm>
            <a:off x="2493529" y="2710924"/>
            <a:ext cx="350431" cy="339887"/>
            <a:chOff x="3270675" y="841800"/>
            <a:chExt cx="497700" cy="482725"/>
          </a:xfrm>
        </p:grpSpPr>
        <p:sp>
          <p:nvSpPr>
            <p:cNvPr id="4916" name="Google Shape;4916;p8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8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8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19" name="Google Shape;4919;p84"/>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20" name="Google Shape;4920;p84"/>
          <p:cNvGrpSpPr/>
          <p:nvPr/>
        </p:nvGrpSpPr>
        <p:grpSpPr>
          <a:xfrm>
            <a:off x="3329675" y="2731783"/>
            <a:ext cx="339253" cy="298169"/>
            <a:chOff x="4467200" y="877100"/>
            <a:chExt cx="481825" cy="423475"/>
          </a:xfrm>
        </p:grpSpPr>
        <p:sp>
          <p:nvSpPr>
            <p:cNvPr id="4921" name="Google Shape;4921;p8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8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3" name="Google Shape;4923;p8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4" name="Google Shape;4924;p8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5" name="Google Shape;4925;p84"/>
          <p:cNvGrpSpPr/>
          <p:nvPr/>
        </p:nvGrpSpPr>
        <p:grpSpPr>
          <a:xfrm>
            <a:off x="3744565" y="2711232"/>
            <a:ext cx="354778" cy="339271"/>
            <a:chOff x="5045500" y="842250"/>
            <a:chExt cx="503875" cy="481850"/>
          </a:xfrm>
        </p:grpSpPr>
        <p:sp>
          <p:nvSpPr>
            <p:cNvPr id="4926" name="Google Shape;4926;p8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7" name="Google Shape;4927;p8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8" name="Google Shape;4928;p84"/>
          <p:cNvGrpSpPr/>
          <p:nvPr/>
        </p:nvGrpSpPr>
        <p:grpSpPr>
          <a:xfrm>
            <a:off x="4167413" y="2737451"/>
            <a:ext cx="336965" cy="286833"/>
            <a:chOff x="5645200" y="879425"/>
            <a:chExt cx="478575" cy="407375"/>
          </a:xfrm>
        </p:grpSpPr>
        <p:sp>
          <p:nvSpPr>
            <p:cNvPr id="4929" name="Google Shape;4929;p8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8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8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8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3" name="Google Shape;4933;p8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4" name="Google Shape;4934;p8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5" name="Google Shape;4935;p84"/>
          <p:cNvGrpSpPr/>
          <p:nvPr/>
        </p:nvGrpSpPr>
        <p:grpSpPr>
          <a:xfrm>
            <a:off x="4603488" y="2711241"/>
            <a:ext cx="298186" cy="339253"/>
            <a:chOff x="6264525" y="842250"/>
            <a:chExt cx="423500" cy="481825"/>
          </a:xfrm>
        </p:grpSpPr>
        <p:sp>
          <p:nvSpPr>
            <p:cNvPr id="4936" name="Google Shape;4936;p8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7" name="Google Shape;4937;p8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8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8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8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8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8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3" name="Google Shape;4943;p84"/>
          <p:cNvGrpSpPr/>
          <p:nvPr/>
        </p:nvGrpSpPr>
        <p:grpSpPr>
          <a:xfrm>
            <a:off x="821776" y="3125895"/>
            <a:ext cx="339253" cy="339253"/>
            <a:chOff x="900750" y="1436075"/>
            <a:chExt cx="481825" cy="481825"/>
          </a:xfrm>
        </p:grpSpPr>
        <p:sp>
          <p:nvSpPr>
            <p:cNvPr id="4944" name="Google Shape;4944;p8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8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8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8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84"/>
          <p:cNvGrpSpPr/>
          <p:nvPr/>
        </p:nvGrpSpPr>
        <p:grpSpPr>
          <a:xfrm>
            <a:off x="1239624" y="3186183"/>
            <a:ext cx="339253" cy="218676"/>
            <a:chOff x="1492675" y="1520750"/>
            <a:chExt cx="481825" cy="310575"/>
          </a:xfrm>
        </p:grpSpPr>
        <p:sp>
          <p:nvSpPr>
            <p:cNvPr id="4949" name="Google Shape;4949;p8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8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1" name="Google Shape;4951;p84"/>
          <p:cNvGrpSpPr/>
          <p:nvPr/>
        </p:nvGrpSpPr>
        <p:grpSpPr>
          <a:xfrm>
            <a:off x="1647421" y="3125877"/>
            <a:ext cx="352332" cy="339288"/>
            <a:chOff x="2071000" y="1435025"/>
            <a:chExt cx="500400" cy="481875"/>
          </a:xfrm>
        </p:grpSpPr>
        <p:sp>
          <p:nvSpPr>
            <p:cNvPr id="4952" name="Google Shape;4952;p8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8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8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5" name="Google Shape;4955;p84"/>
          <p:cNvGrpSpPr/>
          <p:nvPr/>
        </p:nvGrpSpPr>
        <p:grpSpPr>
          <a:xfrm>
            <a:off x="2073509" y="3167747"/>
            <a:ext cx="351874" cy="297623"/>
            <a:chOff x="2678350" y="1464650"/>
            <a:chExt cx="499750" cy="422700"/>
          </a:xfrm>
        </p:grpSpPr>
        <p:sp>
          <p:nvSpPr>
            <p:cNvPr id="4956" name="Google Shape;4956;p8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8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8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9" name="Google Shape;4959;p84"/>
          <p:cNvGrpSpPr/>
          <p:nvPr/>
        </p:nvGrpSpPr>
        <p:grpSpPr>
          <a:xfrm>
            <a:off x="2499118" y="3125895"/>
            <a:ext cx="339253" cy="339253"/>
            <a:chOff x="3271200" y="1435075"/>
            <a:chExt cx="481825" cy="481825"/>
          </a:xfrm>
        </p:grpSpPr>
        <p:sp>
          <p:nvSpPr>
            <p:cNvPr id="4960" name="Google Shape;4960;p8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1" name="Google Shape;4961;p8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2" name="Google Shape;4962;p84"/>
          <p:cNvGrpSpPr/>
          <p:nvPr/>
        </p:nvGrpSpPr>
        <p:grpSpPr>
          <a:xfrm>
            <a:off x="2909591" y="3125877"/>
            <a:ext cx="343442" cy="339288"/>
            <a:chOff x="3858100" y="1435075"/>
            <a:chExt cx="487775" cy="481875"/>
          </a:xfrm>
        </p:grpSpPr>
        <p:sp>
          <p:nvSpPr>
            <p:cNvPr id="4963" name="Google Shape;4963;p8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8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8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8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7" name="Google Shape;4967;p8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8" name="Google Shape;4968;p84"/>
          <p:cNvGrpSpPr/>
          <p:nvPr/>
        </p:nvGrpSpPr>
        <p:grpSpPr>
          <a:xfrm>
            <a:off x="3329674" y="3125895"/>
            <a:ext cx="339253" cy="339253"/>
            <a:chOff x="4456875" y="1435075"/>
            <a:chExt cx="481825" cy="481825"/>
          </a:xfrm>
        </p:grpSpPr>
        <p:sp>
          <p:nvSpPr>
            <p:cNvPr id="4969" name="Google Shape;4969;p8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8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1" name="Google Shape;4971;p8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8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8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4" name="Google Shape;4974;p8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8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8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8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8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9" name="Google Shape;4979;p8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8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8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8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3" name="Google Shape;4983;p8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8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8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8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8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8" name="Google Shape;4988;p84"/>
          <p:cNvGrpSpPr/>
          <p:nvPr/>
        </p:nvGrpSpPr>
        <p:grpSpPr>
          <a:xfrm>
            <a:off x="3750665" y="3125886"/>
            <a:ext cx="342580" cy="339271"/>
            <a:chOff x="5049725" y="1435050"/>
            <a:chExt cx="486550" cy="481850"/>
          </a:xfrm>
        </p:grpSpPr>
        <p:sp>
          <p:nvSpPr>
            <p:cNvPr id="4989" name="Google Shape;4989;p8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0" name="Google Shape;4990;p8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8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8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3" name="Google Shape;4993;p84"/>
          <p:cNvGrpSpPr/>
          <p:nvPr/>
        </p:nvGrpSpPr>
        <p:grpSpPr>
          <a:xfrm>
            <a:off x="4166216" y="3125895"/>
            <a:ext cx="339359" cy="339253"/>
            <a:chOff x="5642475" y="1435075"/>
            <a:chExt cx="481975" cy="481825"/>
          </a:xfrm>
        </p:grpSpPr>
        <p:sp>
          <p:nvSpPr>
            <p:cNvPr id="4994" name="Google Shape;4994;p8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8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6" name="Google Shape;4996;p8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7" name="Google Shape;4997;p84"/>
          <p:cNvGrpSpPr/>
          <p:nvPr/>
        </p:nvGrpSpPr>
        <p:grpSpPr>
          <a:xfrm>
            <a:off x="4580702" y="3125886"/>
            <a:ext cx="343759" cy="339271"/>
            <a:chOff x="6232000" y="1435050"/>
            <a:chExt cx="488225" cy="481850"/>
          </a:xfrm>
        </p:grpSpPr>
        <p:sp>
          <p:nvSpPr>
            <p:cNvPr id="4998" name="Google Shape;4998;p8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8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8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8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2" name="Google Shape;5002;p8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3" name="Google Shape;5003;p84"/>
          <p:cNvGrpSpPr/>
          <p:nvPr/>
        </p:nvGrpSpPr>
        <p:grpSpPr>
          <a:xfrm>
            <a:off x="841438" y="3539545"/>
            <a:ext cx="299929" cy="337792"/>
            <a:chOff x="924450" y="2028975"/>
            <a:chExt cx="425975" cy="479750"/>
          </a:xfrm>
        </p:grpSpPr>
        <p:sp>
          <p:nvSpPr>
            <p:cNvPr id="5004" name="Google Shape;5004;p8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8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8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84"/>
          <p:cNvGrpSpPr/>
          <p:nvPr/>
        </p:nvGrpSpPr>
        <p:grpSpPr>
          <a:xfrm>
            <a:off x="1653934" y="3559347"/>
            <a:ext cx="339306" cy="298186"/>
            <a:chOff x="2085450" y="2057100"/>
            <a:chExt cx="481900" cy="423500"/>
          </a:xfrm>
        </p:grpSpPr>
        <p:sp>
          <p:nvSpPr>
            <p:cNvPr id="5008" name="Google Shape;5008;p8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8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0" name="Google Shape;5010;p8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1" name="Google Shape;5011;p84"/>
          <p:cNvGrpSpPr/>
          <p:nvPr/>
        </p:nvGrpSpPr>
        <p:grpSpPr>
          <a:xfrm>
            <a:off x="2081868" y="3582592"/>
            <a:ext cx="339306" cy="251698"/>
            <a:chOff x="2678275" y="2090100"/>
            <a:chExt cx="481900" cy="357475"/>
          </a:xfrm>
        </p:grpSpPr>
        <p:sp>
          <p:nvSpPr>
            <p:cNvPr id="5012" name="Google Shape;5012;p8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3" name="Google Shape;5013;p8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4" name="Google Shape;5014;p8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8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8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7" name="Google Shape;5017;p84"/>
          <p:cNvGrpSpPr/>
          <p:nvPr/>
        </p:nvGrpSpPr>
        <p:grpSpPr>
          <a:xfrm>
            <a:off x="2559072" y="3594790"/>
            <a:ext cx="219345" cy="227301"/>
            <a:chOff x="3357325" y="2093500"/>
            <a:chExt cx="311525" cy="322825"/>
          </a:xfrm>
        </p:grpSpPr>
        <p:sp>
          <p:nvSpPr>
            <p:cNvPr id="5018" name="Google Shape;5018;p8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8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0" name="Google Shape;5020;p8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21" name="Google Shape;5021;p84"/>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22" name="Google Shape;5022;p84"/>
          <p:cNvGrpSpPr/>
          <p:nvPr/>
        </p:nvGrpSpPr>
        <p:grpSpPr>
          <a:xfrm>
            <a:off x="3353262" y="3538814"/>
            <a:ext cx="292078" cy="339253"/>
            <a:chOff x="4492800" y="2027925"/>
            <a:chExt cx="414825" cy="481825"/>
          </a:xfrm>
        </p:grpSpPr>
        <p:sp>
          <p:nvSpPr>
            <p:cNvPr id="5023" name="Google Shape;5023;p8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8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5" name="Google Shape;5025;p84"/>
          <p:cNvGrpSpPr/>
          <p:nvPr/>
        </p:nvGrpSpPr>
        <p:grpSpPr>
          <a:xfrm>
            <a:off x="3752354" y="3538805"/>
            <a:ext cx="339200" cy="339271"/>
            <a:chOff x="5049725" y="2027900"/>
            <a:chExt cx="481750" cy="481850"/>
          </a:xfrm>
        </p:grpSpPr>
        <p:sp>
          <p:nvSpPr>
            <p:cNvPr id="5026" name="Google Shape;5026;p8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8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8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8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8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8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8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8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4" name="Google Shape;5034;p84"/>
          <p:cNvGrpSpPr/>
          <p:nvPr/>
        </p:nvGrpSpPr>
        <p:grpSpPr>
          <a:xfrm>
            <a:off x="4225950" y="3538893"/>
            <a:ext cx="219890" cy="339095"/>
            <a:chOff x="5726350" y="2028150"/>
            <a:chExt cx="312300" cy="481600"/>
          </a:xfrm>
        </p:grpSpPr>
        <p:sp>
          <p:nvSpPr>
            <p:cNvPr id="5035" name="Google Shape;5035;p8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8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8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8" name="Google Shape;5038;p84"/>
          <p:cNvGrpSpPr/>
          <p:nvPr/>
        </p:nvGrpSpPr>
        <p:grpSpPr>
          <a:xfrm>
            <a:off x="4586141" y="3542000"/>
            <a:ext cx="332881" cy="332881"/>
            <a:chOff x="6239925" y="2032450"/>
            <a:chExt cx="472775" cy="472775"/>
          </a:xfrm>
        </p:grpSpPr>
        <p:sp>
          <p:nvSpPr>
            <p:cNvPr id="5039" name="Google Shape;5039;p8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8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1" name="Google Shape;5041;p84"/>
          <p:cNvGrpSpPr/>
          <p:nvPr/>
        </p:nvGrpSpPr>
        <p:grpSpPr>
          <a:xfrm>
            <a:off x="5035233" y="2364092"/>
            <a:ext cx="334641" cy="185425"/>
            <a:chOff x="903075" y="2730000"/>
            <a:chExt cx="475275" cy="263350"/>
          </a:xfrm>
        </p:grpSpPr>
        <p:sp>
          <p:nvSpPr>
            <p:cNvPr id="5042" name="Google Shape;5042;p8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8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8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5" name="Google Shape;5045;p84"/>
          <p:cNvGrpSpPr/>
          <p:nvPr/>
        </p:nvGrpSpPr>
        <p:grpSpPr>
          <a:xfrm>
            <a:off x="1239624" y="3538814"/>
            <a:ext cx="339253" cy="339253"/>
            <a:chOff x="1492675" y="2027925"/>
            <a:chExt cx="481825" cy="481825"/>
          </a:xfrm>
        </p:grpSpPr>
        <p:sp>
          <p:nvSpPr>
            <p:cNvPr id="5046" name="Google Shape;5046;p8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8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8" name="Google Shape;5048;p8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9" name="Google Shape;5049;p8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8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1" name="Google Shape;5051;p84"/>
          <p:cNvGrpSpPr/>
          <p:nvPr/>
        </p:nvGrpSpPr>
        <p:grpSpPr>
          <a:xfrm>
            <a:off x="5466000" y="2287178"/>
            <a:ext cx="339253" cy="339253"/>
            <a:chOff x="1492675" y="2620775"/>
            <a:chExt cx="481825" cy="481825"/>
          </a:xfrm>
        </p:grpSpPr>
        <p:sp>
          <p:nvSpPr>
            <p:cNvPr id="5052" name="Google Shape;5052;p8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8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54" name="Google Shape;5054;p84"/>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55" name="Google Shape;5055;p84"/>
          <p:cNvGrpSpPr/>
          <p:nvPr/>
        </p:nvGrpSpPr>
        <p:grpSpPr>
          <a:xfrm>
            <a:off x="6289754" y="2303161"/>
            <a:ext cx="333585" cy="307287"/>
            <a:chOff x="2682350" y="2643425"/>
            <a:chExt cx="473775" cy="436425"/>
          </a:xfrm>
        </p:grpSpPr>
        <p:sp>
          <p:nvSpPr>
            <p:cNvPr id="5056" name="Google Shape;5056;p8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8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8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8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8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1" name="Google Shape;5061;p8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2" name="Google Shape;5062;p8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3" name="Google Shape;5063;p84"/>
          <p:cNvGrpSpPr/>
          <p:nvPr/>
        </p:nvGrpSpPr>
        <p:grpSpPr>
          <a:xfrm>
            <a:off x="6755243" y="2287178"/>
            <a:ext cx="238531" cy="339253"/>
            <a:chOff x="3342725" y="2620775"/>
            <a:chExt cx="338775" cy="481825"/>
          </a:xfrm>
        </p:grpSpPr>
        <p:sp>
          <p:nvSpPr>
            <p:cNvPr id="5064" name="Google Shape;5064;p8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8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8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7" name="Google Shape;5067;p84"/>
          <p:cNvGrpSpPr/>
          <p:nvPr/>
        </p:nvGrpSpPr>
        <p:grpSpPr>
          <a:xfrm>
            <a:off x="7148994" y="2287178"/>
            <a:ext cx="278296" cy="339253"/>
            <a:chOff x="3907325" y="2620775"/>
            <a:chExt cx="395250" cy="481825"/>
          </a:xfrm>
        </p:grpSpPr>
        <p:sp>
          <p:nvSpPr>
            <p:cNvPr id="5068" name="Google Shape;5068;p8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9" name="Google Shape;5069;p8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8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8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2" name="Google Shape;5072;p84"/>
          <p:cNvGrpSpPr/>
          <p:nvPr/>
        </p:nvGrpSpPr>
        <p:grpSpPr>
          <a:xfrm>
            <a:off x="7542181" y="2297783"/>
            <a:ext cx="339253" cy="318042"/>
            <a:chOff x="4456875" y="2635825"/>
            <a:chExt cx="481825" cy="451700"/>
          </a:xfrm>
        </p:grpSpPr>
        <p:sp>
          <p:nvSpPr>
            <p:cNvPr id="5073" name="Google Shape;5073;p8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8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5" name="Google Shape;5075;p8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8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8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8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9" name="Google Shape;5079;p84"/>
          <p:cNvGrpSpPr/>
          <p:nvPr/>
        </p:nvGrpSpPr>
        <p:grpSpPr>
          <a:xfrm>
            <a:off x="7967105" y="2297783"/>
            <a:ext cx="339253" cy="318042"/>
            <a:chOff x="5049725" y="2635825"/>
            <a:chExt cx="481825" cy="451700"/>
          </a:xfrm>
        </p:grpSpPr>
        <p:sp>
          <p:nvSpPr>
            <p:cNvPr id="5080" name="Google Shape;5080;p8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8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2" name="Google Shape;5082;p8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3" name="Google Shape;5083;p84"/>
          <p:cNvGrpSpPr/>
          <p:nvPr/>
        </p:nvGrpSpPr>
        <p:grpSpPr>
          <a:xfrm>
            <a:off x="2211475" y="3952243"/>
            <a:ext cx="338566" cy="338373"/>
            <a:chOff x="5643000" y="2621375"/>
            <a:chExt cx="480850" cy="480575"/>
          </a:xfrm>
        </p:grpSpPr>
        <p:sp>
          <p:nvSpPr>
            <p:cNvPr id="5084" name="Google Shape;5084;p8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8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8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8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8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8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8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1" name="Google Shape;5091;p84"/>
          <p:cNvGrpSpPr/>
          <p:nvPr/>
        </p:nvGrpSpPr>
        <p:grpSpPr>
          <a:xfrm>
            <a:off x="4032695" y="3951803"/>
            <a:ext cx="339359" cy="339253"/>
            <a:chOff x="6235250" y="2620775"/>
            <a:chExt cx="481975" cy="481825"/>
          </a:xfrm>
        </p:grpSpPr>
        <p:sp>
          <p:nvSpPr>
            <p:cNvPr id="5092" name="Google Shape;5092;p8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3" name="Google Shape;5093;p8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8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5" name="Google Shape;5095;p8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6" name="Google Shape;5096;p8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97" name="Google Shape;5097;p84"/>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98" name="Google Shape;5098;p84"/>
          <p:cNvGrpSpPr/>
          <p:nvPr/>
        </p:nvGrpSpPr>
        <p:grpSpPr>
          <a:xfrm>
            <a:off x="5465078" y="2711317"/>
            <a:ext cx="341101" cy="339253"/>
            <a:chOff x="1535000" y="3223325"/>
            <a:chExt cx="484450" cy="481825"/>
          </a:xfrm>
        </p:grpSpPr>
        <p:sp>
          <p:nvSpPr>
            <p:cNvPr id="5099" name="Google Shape;5099;p8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8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8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2" name="Google Shape;5102;p84"/>
          <p:cNvGrpSpPr/>
          <p:nvPr/>
        </p:nvGrpSpPr>
        <p:grpSpPr>
          <a:xfrm>
            <a:off x="5872645" y="2746618"/>
            <a:ext cx="339253" cy="268649"/>
            <a:chOff x="2085525" y="3263750"/>
            <a:chExt cx="481825" cy="381550"/>
          </a:xfrm>
        </p:grpSpPr>
        <p:sp>
          <p:nvSpPr>
            <p:cNvPr id="5103" name="Google Shape;5103;p8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4" name="Google Shape;5104;p8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05" name="Google Shape;5105;p84"/>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06" name="Google Shape;5106;p84"/>
          <p:cNvGrpSpPr/>
          <p:nvPr/>
        </p:nvGrpSpPr>
        <p:grpSpPr>
          <a:xfrm>
            <a:off x="6704407" y="2711308"/>
            <a:ext cx="340204" cy="339271"/>
            <a:chOff x="3270450" y="3213625"/>
            <a:chExt cx="483175" cy="481850"/>
          </a:xfrm>
        </p:grpSpPr>
        <p:sp>
          <p:nvSpPr>
            <p:cNvPr id="5107" name="Google Shape;5107;p8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8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84"/>
          <p:cNvGrpSpPr/>
          <p:nvPr/>
        </p:nvGrpSpPr>
        <p:grpSpPr>
          <a:xfrm>
            <a:off x="7203676" y="2711317"/>
            <a:ext cx="168931" cy="339253"/>
            <a:chOff x="3984950" y="3213600"/>
            <a:chExt cx="239925" cy="481825"/>
          </a:xfrm>
        </p:grpSpPr>
        <p:sp>
          <p:nvSpPr>
            <p:cNvPr id="5110" name="Google Shape;5110;p8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8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12" name="Google Shape;5112;p84"/>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3" name="Google Shape;5113;p84"/>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14" name="Google Shape;5114;p84"/>
          <p:cNvGrpSpPr/>
          <p:nvPr/>
        </p:nvGrpSpPr>
        <p:grpSpPr>
          <a:xfrm>
            <a:off x="1736111" y="3981487"/>
            <a:ext cx="355218" cy="279880"/>
            <a:chOff x="5629975" y="3255775"/>
            <a:chExt cx="504500" cy="397500"/>
          </a:xfrm>
        </p:grpSpPr>
        <p:sp>
          <p:nvSpPr>
            <p:cNvPr id="5115" name="Google Shape;5115;p8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8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8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8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8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0" name="Google Shape;5120;p84"/>
          <p:cNvGrpSpPr/>
          <p:nvPr/>
        </p:nvGrpSpPr>
        <p:grpSpPr>
          <a:xfrm>
            <a:off x="3572294" y="3981593"/>
            <a:ext cx="340256" cy="279669"/>
            <a:chOff x="6234950" y="3255925"/>
            <a:chExt cx="483250" cy="397200"/>
          </a:xfrm>
        </p:grpSpPr>
        <p:sp>
          <p:nvSpPr>
            <p:cNvPr id="5121" name="Google Shape;5121;p8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2" name="Google Shape;5122;p8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8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8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8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6" name="Google Shape;5126;p8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7" name="Google Shape;5127;p84"/>
          <p:cNvGrpSpPr/>
          <p:nvPr/>
        </p:nvGrpSpPr>
        <p:grpSpPr>
          <a:xfrm>
            <a:off x="5043532" y="3125970"/>
            <a:ext cx="318042" cy="339253"/>
            <a:chOff x="914900" y="3806450"/>
            <a:chExt cx="451700" cy="481825"/>
          </a:xfrm>
        </p:grpSpPr>
        <p:sp>
          <p:nvSpPr>
            <p:cNvPr id="5128" name="Google Shape;5128;p8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9" name="Google Shape;5129;p8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0" name="Google Shape;5130;p8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1" name="Google Shape;5131;p8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8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3" name="Google Shape;5133;p84"/>
          <p:cNvGrpSpPr/>
          <p:nvPr/>
        </p:nvGrpSpPr>
        <p:grpSpPr>
          <a:xfrm>
            <a:off x="5462454" y="3125785"/>
            <a:ext cx="346347" cy="339623"/>
            <a:chOff x="1490050" y="3805975"/>
            <a:chExt cx="491900" cy="482350"/>
          </a:xfrm>
        </p:grpSpPr>
        <p:sp>
          <p:nvSpPr>
            <p:cNvPr id="5134" name="Google Shape;5134;p8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5" name="Google Shape;5135;p8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6" name="Google Shape;5136;p8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7" name="Google Shape;5137;p8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8" name="Google Shape;5138;p84"/>
          <p:cNvGrpSpPr/>
          <p:nvPr/>
        </p:nvGrpSpPr>
        <p:grpSpPr>
          <a:xfrm>
            <a:off x="5886322" y="3125970"/>
            <a:ext cx="311899" cy="339253"/>
            <a:chOff x="2104275" y="3806450"/>
            <a:chExt cx="442975" cy="481825"/>
          </a:xfrm>
        </p:grpSpPr>
        <p:sp>
          <p:nvSpPr>
            <p:cNvPr id="5139" name="Google Shape;5139;p8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8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1" name="Google Shape;5141;p84"/>
          <p:cNvGrpSpPr/>
          <p:nvPr/>
        </p:nvGrpSpPr>
        <p:grpSpPr>
          <a:xfrm>
            <a:off x="6309839" y="3125970"/>
            <a:ext cx="293416" cy="339253"/>
            <a:chOff x="2710875" y="3806450"/>
            <a:chExt cx="416725" cy="481825"/>
          </a:xfrm>
        </p:grpSpPr>
        <p:sp>
          <p:nvSpPr>
            <p:cNvPr id="5142" name="Google Shape;5142;p8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8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4" name="Google Shape;5144;p84"/>
          <p:cNvGrpSpPr/>
          <p:nvPr/>
        </p:nvGrpSpPr>
        <p:grpSpPr>
          <a:xfrm>
            <a:off x="6704883" y="3166412"/>
            <a:ext cx="339253" cy="258369"/>
            <a:chOff x="3271200" y="3863875"/>
            <a:chExt cx="481825" cy="366950"/>
          </a:xfrm>
        </p:grpSpPr>
        <p:sp>
          <p:nvSpPr>
            <p:cNvPr id="5145" name="Google Shape;5145;p8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8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7" name="Google Shape;5147;p84"/>
          <p:cNvGrpSpPr/>
          <p:nvPr/>
        </p:nvGrpSpPr>
        <p:grpSpPr>
          <a:xfrm>
            <a:off x="7140377" y="3126199"/>
            <a:ext cx="295528" cy="338795"/>
            <a:chOff x="3895050" y="3806775"/>
            <a:chExt cx="419725" cy="481175"/>
          </a:xfrm>
        </p:grpSpPr>
        <p:sp>
          <p:nvSpPr>
            <p:cNvPr id="5148" name="Google Shape;5148;p8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9" name="Google Shape;5149;p8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0" name="Google Shape;5150;p84"/>
          <p:cNvGrpSpPr/>
          <p:nvPr/>
        </p:nvGrpSpPr>
        <p:grpSpPr>
          <a:xfrm>
            <a:off x="7543659" y="3125979"/>
            <a:ext cx="336296" cy="339235"/>
            <a:chOff x="4464775" y="3806475"/>
            <a:chExt cx="477625" cy="481800"/>
          </a:xfrm>
        </p:grpSpPr>
        <p:sp>
          <p:nvSpPr>
            <p:cNvPr id="5151" name="Google Shape;5151;p8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8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8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8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5" name="Google Shape;5155;p8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6" name="Google Shape;5156;p8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7" name="Google Shape;5157;p84"/>
          <p:cNvGrpSpPr/>
          <p:nvPr/>
        </p:nvGrpSpPr>
        <p:grpSpPr>
          <a:xfrm>
            <a:off x="7967105" y="3125970"/>
            <a:ext cx="339253" cy="339253"/>
            <a:chOff x="5049725" y="3806450"/>
            <a:chExt cx="481825" cy="481825"/>
          </a:xfrm>
        </p:grpSpPr>
        <p:sp>
          <p:nvSpPr>
            <p:cNvPr id="5158" name="Google Shape;5158;p8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8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0" name="Google Shape;5160;p8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1" name="Google Shape;5161;p84"/>
          <p:cNvGrpSpPr/>
          <p:nvPr/>
        </p:nvGrpSpPr>
        <p:grpSpPr>
          <a:xfrm>
            <a:off x="1276714" y="3951798"/>
            <a:ext cx="339253" cy="339253"/>
            <a:chOff x="5651375" y="3806450"/>
            <a:chExt cx="481825" cy="481825"/>
          </a:xfrm>
        </p:grpSpPr>
        <p:sp>
          <p:nvSpPr>
            <p:cNvPr id="5162" name="Google Shape;5162;p8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3" name="Google Shape;5163;p8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4" name="Google Shape;5164;p8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5" name="Google Shape;5165;p8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6" name="Google Shape;5166;p84"/>
          <p:cNvGrpSpPr/>
          <p:nvPr/>
        </p:nvGrpSpPr>
        <p:grpSpPr>
          <a:xfrm>
            <a:off x="3153646" y="3953787"/>
            <a:ext cx="298503" cy="335275"/>
            <a:chOff x="6264300" y="3809300"/>
            <a:chExt cx="423950" cy="476175"/>
          </a:xfrm>
        </p:grpSpPr>
        <p:sp>
          <p:nvSpPr>
            <p:cNvPr id="5167" name="Google Shape;5167;p8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8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8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0" name="Google Shape;5170;p84"/>
          <p:cNvGrpSpPr/>
          <p:nvPr/>
        </p:nvGrpSpPr>
        <p:grpSpPr>
          <a:xfrm>
            <a:off x="5032267" y="3538881"/>
            <a:ext cx="340573" cy="339271"/>
            <a:chOff x="898875" y="4399275"/>
            <a:chExt cx="483700" cy="481850"/>
          </a:xfrm>
        </p:grpSpPr>
        <p:sp>
          <p:nvSpPr>
            <p:cNvPr id="5171" name="Google Shape;5171;p8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2" name="Google Shape;5172;p84"/>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3" name="Google Shape;5173;p8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8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8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8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8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8" name="Google Shape;5178;p8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9" name="Google Shape;5179;p84"/>
          <p:cNvGrpSpPr/>
          <p:nvPr/>
        </p:nvGrpSpPr>
        <p:grpSpPr>
          <a:xfrm>
            <a:off x="5466000" y="3554133"/>
            <a:ext cx="339253" cy="308765"/>
            <a:chOff x="1492675" y="4420975"/>
            <a:chExt cx="481825" cy="438525"/>
          </a:xfrm>
        </p:grpSpPr>
        <p:sp>
          <p:nvSpPr>
            <p:cNvPr id="5180" name="Google Shape;5180;p8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8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8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8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8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5" name="Google Shape;5185;p84"/>
          <p:cNvGrpSpPr/>
          <p:nvPr/>
        </p:nvGrpSpPr>
        <p:grpSpPr>
          <a:xfrm>
            <a:off x="5870982" y="3539558"/>
            <a:ext cx="342580" cy="337915"/>
            <a:chOff x="2084100" y="4400250"/>
            <a:chExt cx="486550" cy="479925"/>
          </a:xfrm>
        </p:grpSpPr>
        <p:sp>
          <p:nvSpPr>
            <p:cNvPr id="5186" name="Google Shape;5186;p8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8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8" name="Google Shape;5188;p8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8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8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1" name="Google Shape;5191;p8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2" name="Google Shape;5192;p84"/>
          <p:cNvGrpSpPr/>
          <p:nvPr/>
        </p:nvGrpSpPr>
        <p:grpSpPr>
          <a:xfrm>
            <a:off x="6307462" y="3538907"/>
            <a:ext cx="298169" cy="339218"/>
            <a:chOff x="2707950" y="4399325"/>
            <a:chExt cx="423475" cy="481775"/>
          </a:xfrm>
        </p:grpSpPr>
        <p:sp>
          <p:nvSpPr>
            <p:cNvPr id="5193" name="Google Shape;5193;p8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8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8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6" name="Google Shape;5196;p8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7" name="Google Shape;5197;p8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8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8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8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8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2" name="Google Shape;5202;p8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8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8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5" name="Google Shape;5205;p84"/>
          <p:cNvGrpSpPr/>
          <p:nvPr/>
        </p:nvGrpSpPr>
        <p:grpSpPr>
          <a:xfrm>
            <a:off x="6736981" y="3538881"/>
            <a:ext cx="275057" cy="339271"/>
            <a:chOff x="3330525" y="4399275"/>
            <a:chExt cx="390650" cy="481850"/>
          </a:xfrm>
        </p:grpSpPr>
        <p:sp>
          <p:nvSpPr>
            <p:cNvPr id="5206" name="Google Shape;5206;p8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8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8" name="Google Shape;5208;p8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9" name="Google Shape;5209;p8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8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8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8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3" name="Google Shape;5213;p84"/>
          <p:cNvGrpSpPr/>
          <p:nvPr/>
        </p:nvGrpSpPr>
        <p:grpSpPr>
          <a:xfrm>
            <a:off x="7161510" y="3538890"/>
            <a:ext cx="253265" cy="339253"/>
            <a:chOff x="3938800" y="4399275"/>
            <a:chExt cx="359700" cy="481825"/>
          </a:xfrm>
        </p:grpSpPr>
        <p:sp>
          <p:nvSpPr>
            <p:cNvPr id="5214" name="Google Shape;5214;p8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5" name="Google Shape;5215;p8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6" name="Google Shape;5216;p8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8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8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9" name="Google Shape;5219;p84"/>
          <p:cNvGrpSpPr/>
          <p:nvPr/>
        </p:nvGrpSpPr>
        <p:grpSpPr>
          <a:xfrm>
            <a:off x="7632288" y="3538890"/>
            <a:ext cx="159039" cy="339253"/>
            <a:chOff x="4584850" y="4399275"/>
            <a:chExt cx="225875" cy="481825"/>
          </a:xfrm>
        </p:grpSpPr>
        <p:sp>
          <p:nvSpPr>
            <p:cNvPr id="5220" name="Google Shape;5220;p8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8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22" name="Google Shape;5222;p84"/>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23" name="Google Shape;5223;p84"/>
          <p:cNvGrpSpPr/>
          <p:nvPr/>
        </p:nvGrpSpPr>
        <p:grpSpPr>
          <a:xfrm>
            <a:off x="817316" y="3951795"/>
            <a:ext cx="339253" cy="339253"/>
            <a:chOff x="5642550" y="4399275"/>
            <a:chExt cx="481825" cy="481825"/>
          </a:xfrm>
        </p:grpSpPr>
        <p:sp>
          <p:nvSpPr>
            <p:cNvPr id="5224" name="Google Shape;5224;p8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5" name="Google Shape;5225;p8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6" name="Google Shape;5226;p84"/>
          <p:cNvGrpSpPr/>
          <p:nvPr/>
        </p:nvGrpSpPr>
        <p:grpSpPr>
          <a:xfrm>
            <a:off x="2670186" y="3963703"/>
            <a:ext cx="363316" cy="315437"/>
            <a:chOff x="6218300" y="4416175"/>
            <a:chExt cx="516000" cy="448000"/>
          </a:xfrm>
        </p:grpSpPr>
        <p:sp>
          <p:nvSpPr>
            <p:cNvPr id="5227" name="Google Shape;5227;p8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8" name="Google Shape;5228;p8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8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0" name="Google Shape;5230;p84"/>
          <p:cNvGrpSpPr/>
          <p:nvPr/>
        </p:nvGrpSpPr>
        <p:grpSpPr>
          <a:xfrm>
            <a:off x="5870391" y="3951792"/>
            <a:ext cx="339253" cy="339253"/>
            <a:chOff x="899850" y="4992125"/>
            <a:chExt cx="481825" cy="481825"/>
          </a:xfrm>
        </p:grpSpPr>
        <p:sp>
          <p:nvSpPr>
            <p:cNvPr id="5231" name="Google Shape;5231;p8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8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8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4" name="Google Shape;5234;p84"/>
          <p:cNvGrpSpPr/>
          <p:nvPr/>
        </p:nvGrpSpPr>
        <p:grpSpPr>
          <a:xfrm>
            <a:off x="5410993" y="3951792"/>
            <a:ext cx="339253" cy="339253"/>
            <a:chOff x="1492675" y="4992125"/>
            <a:chExt cx="481825" cy="481825"/>
          </a:xfrm>
        </p:grpSpPr>
        <p:sp>
          <p:nvSpPr>
            <p:cNvPr id="5235" name="Google Shape;5235;p8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8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7" name="Google Shape;5237;p84"/>
          <p:cNvGrpSpPr/>
          <p:nvPr/>
        </p:nvGrpSpPr>
        <p:grpSpPr>
          <a:xfrm>
            <a:off x="4951595" y="3951792"/>
            <a:ext cx="339253" cy="339253"/>
            <a:chOff x="2085525" y="4992125"/>
            <a:chExt cx="481825" cy="481825"/>
          </a:xfrm>
        </p:grpSpPr>
        <p:sp>
          <p:nvSpPr>
            <p:cNvPr id="5238" name="Google Shape;5238;p8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8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0" name="Google Shape;5240;p84"/>
          <p:cNvGrpSpPr/>
          <p:nvPr/>
        </p:nvGrpSpPr>
        <p:grpSpPr>
          <a:xfrm>
            <a:off x="6789344" y="3951792"/>
            <a:ext cx="339253" cy="339253"/>
            <a:chOff x="2678350" y="4992125"/>
            <a:chExt cx="481825" cy="481825"/>
          </a:xfrm>
        </p:grpSpPr>
        <p:sp>
          <p:nvSpPr>
            <p:cNvPr id="5241" name="Google Shape;5241;p8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8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8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4" name="Google Shape;5244;p84"/>
          <p:cNvGrpSpPr/>
          <p:nvPr/>
        </p:nvGrpSpPr>
        <p:grpSpPr>
          <a:xfrm>
            <a:off x="4492198" y="3951792"/>
            <a:ext cx="339253" cy="339253"/>
            <a:chOff x="3271200" y="4992125"/>
            <a:chExt cx="481825" cy="481825"/>
          </a:xfrm>
        </p:grpSpPr>
        <p:sp>
          <p:nvSpPr>
            <p:cNvPr id="5245" name="Google Shape;5245;p8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8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8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8" name="Google Shape;5248;p84"/>
          <p:cNvGrpSpPr/>
          <p:nvPr/>
        </p:nvGrpSpPr>
        <p:grpSpPr>
          <a:xfrm>
            <a:off x="6329788" y="3952813"/>
            <a:ext cx="339411" cy="337211"/>
            <a:chOff x="5049575" y="4993600"/>
            <a:chExt cx="482050" cy="478925"/>
          </a:xfrm>
        </p:grpSpPr>
        <p:sp>
          <p:nvSpPr>
            <p:cNvPr id="5249" name="Google Shape;5249;p8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0" name="Google Shape;5250;p8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1" name="Google Shape;5251;p8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8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53" name="Google Shape;5253;p84"/>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254" name="Google Shape;5254;p8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255" name="Google Shape;5255;p84"/>
          <p:cNvGrpSpPr/>
          <p:nvPr/>
        </p:nvGrpSpPr>
        <p:grpSpPr>
          <a:xfrm>
            <a:off x="7248742" y="3975375"/>
            <a:ext cx="195300" cy="343772"/>
            <a:chOff x="3999225" y="4364775"/>
            <a:chExt cx="195300" cy="343772"/>
          </a:xfrm>
        </p:grpSpPr>
        <p:grpSp>
          <p:nvGrpSpPr>
            <p:cNvPr id="5256" name="Google Shape;5256;p84"/>
            <p:cNvGrpSpPr/>
            <p:nvPr/>
          </p:nvGrpSpPr>
          <p:grpSpPr>
            <a:xfrm>
              <a:off x="4048568" y="4562577"/>
              <a:ext cx="97317" cy="145970"/>
              <a:chOff x="1529575" y="2222650"/>
              <a:chExt cx="203125" cy="304675"/>
            </a:xfrm>
          </p:grpSpPr>
          <p:sp>
            <p:nvSpPr>
              <p:cNvPr id="5257" name="Google Shape;5257;p84"/>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4"/>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9" name="Google Shape;5259;p84"/>
            <p:cNvGrpSpPr/>
            <p:nvPr/>
          </p:nvGrpSpPr>
          <p:grpSpPr>
            <a:xfrm>
              <a:off x="3999225" y="4364775"/>
              <a:ext cx="195300" cy="195300"/>
              <a:chOff x="3999225" y="4364775"/>
              <a:chExt cx="195300" cy="195300"/>
            </a:xfrm>
          </p:grpSpPr>
          <p:sp>
            <p:nvSpPr>
              <p:cNvPr id="5260" name="Google Shape;5260;p84"/>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4"/>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2" name="Google Shape;5262;p84"/>
          <p:cNvGrpSpPr/>
          <p:nvPr/>
        </p:nvGrpSpPr>
        <p:grpSpPr>
          <a:xfrm>
            <a:off x="7564186" y="3991627"/>
            <a:ext cx="277088" cy="259611"/>
            <a:chOff x="4335888" y="4398114"/>
            <a:chExt cx="277088" cy="259611"/>
          </a:xfrm>
        </p:grpSpPr>
        <p:grpSp>
          <p:nvGrpSpPr>
            <p:cNvPr id="5263" name="Google Shape;5263;p84"/>
            <p:cNvGrpSpPr/>
            <p:nvPr/>
          </p:nvGrpSpPr>
          <p:grpSpPr>
            <a:xfrm>
              <a:off x="4335888" y="4462425"/>
              <a:ext cx="195300" cy="195300"/>
              <a:chOff x="4335888" y="4462425"/>
              <a:chExt cx="195300" cy="195300"/>
            </a:xfrm>
          </p:grpSpPr>
          <p:sp>
            <p:nvSpPr>
              <p:cNvPr id="5264" name="Google Shape;5264;p84"/>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4"/>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84"/>
            <p:cNvGrpSpPr/>
            <p:nvPr/>
          </p:nvGrpSpPr>
          <p:grpSpPr>
            <a:xfrm>
              <a:off x="4509813" y="4398114"/>
              <a:ext cx="103162" cy="103198"/>
              <a:chOff x="2277975" y="2021700"/>
              <a:chExt cx="215325" cy="215400"/>
            </a:xfrm>
          </p:grpSpPr>
          <p:sp>
            <p:nvSpPr>
              <p:cNvPr id="5267" name="Google Shape;5267;p84"/>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4"/>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9" name="Google Shape;5269;p84"/>
          <p:cNvGrpSpPr/>
          <p:nvPr/>
        </p:nvGrpSpPr>
        <p:grpSpPr>
          <a:xfrm>
            <a:off x="7961419" y="4049613"/>
            <a:ext cx="392275" cy="195300"/>
            <a:chOff x="4752588" y="4440200"/>
            <a:chExt cx="392275" cy="195300"/>
          </a:xfrm>
        </p:grpSpPr>
        <p:grpSp>
          <p:nvGrpSpPr>
            <p:cNvPr id="5270" name="Google Shape;5270;p84"/>
            <p:cNvGrpSpPr/>
            <p:nvPr/>
          </p:nvGrpSpPr>
          <p:grpSpPr>
            <a:xfrm>
              <a:off x="4950384" y="4469728"/>
              <a:ext cx="194479" cy="136244"/>
              <a:chOff x="3163375" y="2175125"/>
              <a:chExt cx="405925" cy="284375"/>
            </a:xfrm>
          </p:grpSpPr>
          <p:sp>
            <p:nvSpPr>
              <p:cNvPr id="5271" name="Google Shape;5271;p84"/>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4"/>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4"/>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4" name="Google Shape;5274;p84"/>
            <p:cNvGrpSpPr/>
            <p:nvPr/>
          </p:nvGrpSpPr>
          <p:grpSpPr>
            <a:xfrm>
              <a:off x="4752588" y="4440200"/>
              <a:ext cx="195300" cy="195300"/>
              <a:chOff x="4335888" y="4462425"/>
              <a:chExt cx="195300" cy="195300"/>
            </a:xfrm>
          </p:grpSpPr>
          <p:sp>
            <p:nvSpPr>
              <p:cNvPr id="5275" name="Google Shape;5275;p84"/>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4"/>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80"/>
        <p:cNvGrpSpPr/>
        <p:nvPr/>
      </p:nvGrpSpPr>
      <p:grpSpPr>
        <a:xfrm>
          <a:off x="0" y="0"/>
          <a:ext cx="0" cy="0"/>
          <a:chOff x="0" y="0"/>
          <a:chExt cx="0" cy="0"/>
        </a:xfrm>
      </p:grpSpPr>
      <p:grpSp>
        <p:nvGrpSpPr>
          <p:cNvPr id="5281" name="Google Shape;5281;p85"/>
          <p:cNvGrpSpPr/>
          <p:nvPr/>
        </p:nvGrpSpPr>
        <p:grpSpPr>
          <a:xfrm>
            <a:off x="856199" y="1311179"/>
            <a:ext cx="322099" cy="370529"/>
            <a:chOff x="-42971725" y="3217825"/>
            <a:chExt cx="275675" cy="317125"/>
          </a:xfrm>
        </p:grpSpPr>
        <p:sp>
          <p:nvSpPr>
            <p:cNvPr id="5282" name="Google Shape;5282;p8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85"/>
          <p:cNvGrpSpPr/>
          <p:nvPr/>
        </p:nvGrpSpPr>
        <p:grpSpPr>
          <a:xfrm>
            <a:off x="828113" y="1779835"/>
            <a:ext cx="378270" cy="337551"/>
            <a:chOff x="-42996150" y="3612600"/>
            <a:chExt cx="323750" cy="288900"/>
          </a:xfrm>
        </p:grpSpPr>
        <p:sp>
          <p:nvSpPr>
            <p:cNvPr id="5286" name="Google Shape;5286;p8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85"/>
          <p:cNvGrpSpPr/>
          <p:nvPr/>
        </p:nvGrpSpPr>
        <p:grpSpPr>
          <a:xfrm>
            <a:off x="830874" y="2189205"/>
            <a:ext cx="372749" cy="370909"/>
            <a:chOff x="-42994575" y="3950300"/>
            <a:chExt cx="319025" cy="317450"/>
          </a:xfrm>
        </p:grpSpPr>
        <p:sp>
          <p:nvSpPr>
            <p:cNvPr id="5290" name="Google Shape;5290;p8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3" name="Google Shape;5293;p85"/>
          <p:cNvGrpSpPr/>
          <p:nvPr/>
        </p:nvGrpSpPr>
        <p:grpSpPr>
          <a:xfrm>
            <a:off x="2984269" y="1336037"/>
            <a:ext cx="371785" cy="370879"/>
            <a:chOff x="-41111350" y="3239100"/>
            <a:chExt cx="318200" cy="317425"/>
          </a:xfrm>
        </p:grpSpPr>
        <p:sp>
          <p:nvSpPr>
            <p:cNvPr id="5294" name="Google Shape;5294;p8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85"/>
          <p:cNvGrpSpPr/>
          <p:nvPr/>
        </p:nvGrpSpPr>
        <p:grpSpPr>
          <a:xfrm>
            <a:off x="2980588" y="1771568"/>
            <a:ext cx="379146" cy="370967"/>
            <a:chOff x="-41117650" y="3605525"/>
            <a:chExt cx="324500" cy="317500"/>
          </a:xfrm>
        </p:grpSpPr>
        <p:sp>
          <p:nvSpPr>
            <p:cNvPr id="5299" name="Google Shape;5299;p8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2" name="Google Shape;5302;p85"/>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3" name="Google Shape;5303;p85"/>
          <p:cNvGrpSpPr/>
          <p:nvPr/>
        </p:nvGrpSpPr>
        <p:grpSpPr>
          <a:xfrm>
            <a:off x="1806843" y="2663092"/>
            <a:ext cx="216271" cy="371814"/>
            <a:chOff x="-39205300" y="3220175"/>
            <a:chExt cx="185100" cy="318225"/>
          </a:xfrm>
        </p:grpSpPr>
        <p:sp>
          <p:nvSpPr>
            <p:cNvPr id="5304" name="Google Shape;5304;p8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85"/>
          <p:cNvGrpSpPr/>
          <p:nvPr/>
        </p:nvGrpSpPr>
        <p:grpSpPr>
          <a:xfrm>
            <a:off x="1772370" y="3123163"/>
            <a:ext cx="300016" cy="369273"/>
            <a:chOff x="-39248625" y="3588600"/>
            <a:chExt cx="256775" cy="316050"/>
          </a:xfrm>
        </p:grpSpPr>
        <p:sp>
          <p:nvSpPr>
            <p:cNvPr id="5307" name="Google Shape;5307;p8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9" name="Google Shape;5309;p85"/>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5"/>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1" name="Google Shape;5311;p85"/>
          <p:cNvGrpSpPr/>
          <p:nvPr/>
        </p:nvGrpSpPr>
        <p:grpSpPr>
          <a:xfrm>
            <a:off x="1223084" y="1311179"/>
            <a:ext cx="429504" cy="370879"/>
            <a:chOff x="-42651700" y="3217825"/>
            <a:chExt cx="367600" cy="317425"/>
          </a:xfrm>
        </p:grpSpPr>
        <p:sp>
          <p:nvSpPr>
            <p:cNvPr id="5312" name="Google Shape;5312;p8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85"/>
          <p:cNvGrpSpPr/>
          <p:nvPr/>
        </p:nvGrpSpPr>
        <p:grpSpPr>
          <a:xfrm>
            <a:off x="1258516" y="1750829"/>
            <a:ext cx="358640" cy="363226"/>
            <a:chOff x="-42617300" y="3587775"/>
            <a:chExt cx="306950" cy="310875"/>
          </a:xfrm>
        </p:grpSpPr>
        <p:sp>
          <p:nvSpPr>
            <p:cNvPr id="5317" name="Google Shape;5317;p8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85"/>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0" name="Google Shape;5320;p85"/>
          <p:cNvGrpSpPr/>
          <p:nvPr/>
        </p:nvGrpSpPr>
        <p:grpSpPr>
          <a:xfrm>
            <a:off x="3430343" y="1335569"/>
            <a:ext cx="376926" cy="370324"/>
            <a:chOff x="-40748275" y="3238700"/>
            <a:chExt cx="322600" cy="316950"/>
          </a:xfrm>
        </p:grpSpPr>
        <p:sp>
          <p:nvSpPr>
            <p:cNvPr id="5321" name="Google Shape;5321;p8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85"/>
          <p:cNvGrpSpPr/>
          <p:nvPr/>
        </p:nvGrpSpPr>
        <p:grpSpPr>
          <a:xfrm>
            <a:off x="3432899" y="1803553"/>
            <a:ext cx="371814" cy="338690"/>
            <a:chOff x="-40745125" y="3632900"/>
            <a:chExt cx="318225" cy="289875"/>
          </a:xfrm>
        </p:grpSpPr>
        <p:sp>
          <p:nvSpPr>
            <p:cNvPr id="5328" name="Google Shape;5328;p8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85"/>
          <p:cNvGrpSpPr/>
          <p:nvPr/>
        </p:nvGrpSpPr>
        <p:grpSpPr>
          <a:xfrm>
            <a:off x="3437047" y="2214764"/>
            <a:ext cx="363518" cy="370178"/>
            <a:chOff x="-40742750" y="3972175"/>
            <a:chExt cx="311125" cy="316825"/>
          </a:xfrm>
        </p:grpSpPr>
        <p:sp>
          <p:nvSpPr>
            <p:cNvPr id="5336" name="Google Shape;5336;p8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8" name="Google Shape;5338;p85"/>
          <p:cNvGrpSpPr/>
          <p:nvPr/>
        </p:nvGrpSpPr>
        <p:grpSpPr>
          <a:xfrm>
            <a:off x="2219708" y="2664932"/>
            <a:ext cx="266892" cy="369974"/>
            <a:chOff x="-38860325" y="3221750"/>
            <a:chExt cx="228425" cy="316650"/>
          </a:xfrm>
        </p:grpSpPr>
        <p:sp>
          <p:nvSpPr>
            <p:cNvPr id="5339" name="Google Shape;5339;p8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85"/>
          <p:cNvGrpSpPr/>
          <p:nvPr/>
        </p:nvGrpSpPr>
        <p:grpSpPr>
          <a:xfrm>
            <a:off x="2170515" y="3126989"/>
            <a:ext cx="380081" cy="367111"/>
            <a:chOff x="-38905225" y="3591875"/>
            <a:chExt cx="325300" cy="314200"/>
          </a:xfrm>
        </p:grpSpPr>
        <p:sp>
          <p:nvSpPr>
            <p:cNvPr id="5344" name="Google Shape;5344;p8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7" name="Google Shape;5347;p85"/>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8" name="Google Shape;5348;p85"/>
          <p:cNvGrpSpPr/>
          <p:nvPr/>
        </p:nvGrpSpPr>
        <p:grpSpPr>
          <a:xfrm>
            <a:off x="3977265" y="3112069"/>
            <a:ext cx="290815" cy="369740"/>
            <a:chOff x="-37370925" y="3579105"/>
            <a:chExt cx="248900" cy="316450"/>
          </a:xfrm>
        </p:grpSpPr>
        <p:sp>
          <p:nvSpPr>
            <p:cNvPr id="5349" name="Google Shape;5349;p8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1" name="Google Shape;5351;p85"/>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5"/>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85"/>
          <p:cNvGrpSpPr/>
          <p:nvPr/>
        </p:nvGrpSpPr>
        <p:grpSpPr>
          <a:xfrm>
            <a:off x="1670640" y="2190140"/>
            <a:ext cx="371814" cy="369974"/>
            <a:chOff x="-42259725" y="3951100"/>
            <a:chExt cx="318225" cy="316650"/>
          </a:xfrm>
        </p:grpSpPr>
        <p:sp>
          <p:nvSpPr>
            <p:cNvPr id="5354" name="Google Shape;5354;p8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85"/>
          <p:cNvGrpSpPr/>
          <p:nvPr/>
        </p:nvGrpSpPr>
        <p:grpSpPr>
          <a:xfrm>
            <a:off x="3869002" y="1369161"/>
            <a:ext cx="370879" cy="337755"/>
            <a:chOff x="-40378075" y="3267450"/>
            <a:chExt cx="317425" cy="289075"/>
          </a:xfrm>
        </p:grpSpPr>
        <p:sp>
          <p:nvSpPr>
            <p:cNvPr id="5357" name="Google Shape;5357;p8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85"/>
          <p:cNvGrpSpPr/>
          <p:nvPr/>
        </p:nvGrpSpPr>
        <p:grpSpPr>
          <a:xfrm>
            <a:off x="3872668" y="1770429"/>
            <a:ext cx="363548" cy="369974"/>
            <a:chOff x="-40372575" y="3604550"/>
            <a:chExt cx="311150" cy="316650"/>
          </a:xfrm>
        </p:grpSpPr>
        <p:sp>
          <p:nvSpPr>
            <p:cNvPr id="5362" name="Google Shape;5362;p8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5" name="Google Shape;5365;p85"/>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6" name="Google Shape;5366;p85"/>
          <p:cNvGrpSpPr/>
          <p:nvPr/>
        </p:nvGrpSpPr>
        <p:grpSpPr>
          <a:xfrm>
            <a:off x="2596617" y="2663092"/>
            <a:ext cx="399038" cy="372165"/>
            <a:chOff x="-38542250" y="3220175"/>
            <a:chExt cx="341525" cy="318525"/>
          </a:xfrm>
        </p:grpSpPr>
        <p:sp>
          <p:nvSpPr>
            <p:cNvPr id="5367" name="Google Shape;5367;p8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85"/>
          <p:cNvGrpSpPr/>
          <p:nvPr/>
        </p:nvGrpSpPr>
        <p:grpSpPr>
          <a:xfrm>
            <a:off x="2618549" y="3122462"/>
            <a:ext cx="369974" cy="369068"/>
            <a:chOff x="-38537400" y="3588000"/>
            <a:chExt cx="316650" cy="315875"/>
          </a:xfrm>
        </p:grpSpPr>
        <p:sp>
          <p:nvSpPr>
            <p:cNvPr id="5371" name="Google Shape;5371;p8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85"/>
          <p:cNvGrpSpPr/>
          <p:nvPr/>
        </p:nvGrpSpPr>
        <p:grpSpPr>
          <a:xfrm>
            <a:off x="2617629" y="3579991"/>
            <a:ext cx="371814" cy="369974"/>
            <a:chOff x="-38538975" y="3954250"/>
            <a:chExt cx="318225" cy="316650"/>
          </a:xfrm>
        </p:grpSpPr>
        <p:sp>
          <p:nvSpPr>
            <p:cNvPr id="5376" name="Google Shape;5376;p8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85"/>
          <p:cNvGrpSpPr/>
          <p:nvPr/>
        </p:nvGrpSpPr>
        <p:grpSpPr>
          <a:xfrm>
            <a:off x="3934941" y="3574918"/>
            <a:ext cx="375465" cy="371814"/>
            <a:chOff x="-37385100" y="3949908"/>
            <a:chExt cx="321350" cy="318225"/>
          </a:xfrm>
        </p:grpSpPr>
        <p:sp>
          <p:nvSpPr>
            <p:cNvPr id="5379" name="Google Shape;5379;p8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85"/>
          <p:cNvGrpSpPr/>
          <p:nvPr/>
        </p:nvGrpSpPr>
        <p:grpSpPr>
          <a:xfrm>
            <a:off x="2110600" y="1310478"/>
            <a:ext cx="370909" cy="370675"/>
            <a:chOff x="-41895050" y="3217225"/>
            <a:chExt cx="317450" cy="317250"/>
          </a:xfrm>
        </p:grpSpPr>
        <p:sp>
          <p:nvSpPr>
            <p:cNvPr id="5382" name="Google Shape;5382;p8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85"/>
          <p:cNvGrpSpPr/>
          <p:nvPr/>
        </p:nvGrpSpPr>
        <p:grpSpPr>
          <a:xfrm>
            <a:off x="2110148" y="1747412"/>
            <a:ext cx="371814" cy="369974"/>
            <a:chOff x="-41893475" y="3584850"/>
            <a:chExt cx="318225" cy="316650"/>
          </a:xfrm>
        </p:grpSpPr>
        <p:sp>
          <p:nvSpPr>
            <p:cNvPr id="5388" name="Google Shape;5388;p8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2" name="Google Shape;5392;p85"/>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5"/>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4" name="Google Shape;5394;p85"/>
          <p:cNvGrpSpPr/>
          <p:nvPr/>
        </p:nvGrpSpPr>
        <p:grpSpPr>
          <a:xfrm>
            <a:off x="880176" y="3142704"/>
            <a:ext cx="337522" cy="370909"/>
            <a:chOff x="-39998250" y="3605325"/>
            <a:chExt cx="288875" cy="317450"/>
          </a:xfrm>
        </p:grpSpPr>
        <p:sp>
          <p:nvSpPr>
            <p:cNvPr id="5395" name="Google Shape;5395;p8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85"/>
          <p:cNvGrpSpPr/>
          <p:nvPr/>
        </p:nvGrpSpPr>
        <p:grpSpPr>
          <a:xfrm>
            <a:off x="863950" y="3601168"/>
            <a:ext cx="369974" cy="369945"/>
            <a:chOff x="-40011050" y="3972375"/>
            <a:chExt cx="316650" cy="316625"/>
          </a:xfrm>
        </p:grpSpPr>
        <p:sp>
          <p:nvSpPr>
            <p:cNvPr id="5398" name="Google Shape;5398;p8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85"/>
          <p:cNvGrpSpPr/>
          <p:nvPr/>
        </p:nvGrpSpPr>
        <p:grpSpPr>
          <a:xfrm>
            <a:off x="3095881" y="2665867"/>
            <a:ext cx="266921" cy="369039"/>
            <a:chOff x="-38129425" y="3222550"/>
            <a:chExt cx="228450" cy="315850"/>
          </a:xfrm>
        </p:grpSpPr>
        <p:sp>
          <p:nvSpPr>
            <p:cNvPr id="5401" name="Google Shape;5401;p8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85"/>
          <p:cNvGrpSpPr/>
          <p:nvPr/>
        </p:nvGrpSpPr>
        <p:grpSpPr>
          <a:xfrm>
            <a:off x="3050850" y="3122462"/>
            <a:ext cx="371785" cy="369974"/>
            <a:chOff x="-38172725" y="3588000"/>
            <a:chExt cx="318200" cy="316650"/>
          </a:xfrm>
        </p:grpSpPr>
        <p:sp>
          <p:nvSpPr>
            <p:cNvPr id="5404" name="Google Shape;5404;p8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85"/>
          <p:cNvGrpSpPr/>
          <p:nvPr/>
        </p:nvGrpSpPr>
        <p:grpSpPr>
          <a:xfrm>
            <a:off x="3126752" y="3580897"/>
            <a:ext cx="219981" cy="369974"/>
            <a:chOff x="-38109725" y="3955025"/>
            <a:chExt cx="188275" cy="316650"/>
          </a:xfrm>
        </p:grpSpPr>
        <p:sp>
          <p:nvSpPr>
            <p:cNvPr id="5413" name="Google Shape;5413;p8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5" name="Google Shape;5415;p85"/>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6" name="Google Shape;5416;p85"/>
          <p:cNvGrpSpPr/>
          <p:nvPr/>
        </p:nvGrpSpPr>
        <p:grpSpPr>
          <a:xfrm>
            <a:off x="2542151" y="1312318"/>
            <a:ext cx="373654" cy="369068"/>
            <a:chOff x="-41530375" y="3218800"/>
            <a:chExt cx="319800" cy="315875"/>
          </a:xfrm>
        </p:grpSpPr>
        <p:sp>
          <p:nvSpPr>
            <p:cNvPr id="5417" name="Google Shape;5417;p8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85"/>
          <p:cNvGrpSpPr/>
          <p:nvPr/>
        </p:nvGrpSpPr>
        <p:grpSpPr>
          <a:xfrm>
            <a:off x="2544444" y="1827476"/>
            <a:ext cx="369068" cy="289004"/>
            <a:chOff x="-41526450" y="3653375"/>
            <a:chExt cx="315875" cy="247350"/>
          </a:xfrm>
        </p:grpSpPr>
        <p:sp>
          <p:nvSpPr>
            <p:cNvPr id="5420" name="Google Shape;5420;p8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85"/>
          <p:cNvGrpSpPr/>
          <p:nvPr/>
        </p:nvGrpSpPr>
        <p:grpSpPr>
          <a:xfrm>
            <a:off x="2545831" y="2190140"/>
            <a:ext cx="366293" cy="369974"/>
            <a:chOff x="-41526450" y="3951100"/>
            <a:chExt cx="313500" cy="316650"/>
          </a:xfrm>
        </p:grpSpPr>
        <p:sp>
          <p:nvSpPr>
            <p:cNvPr id="5423" name="Google Shape;5423;p8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85"/>
          <p:cNvGrpSpPr/>
          <p:nvPr/>
        </p:nvGrpSpPr>
        <p:grpSpPr>
          <a:xfrm>
            <a:off x="1311086" y="2684269"/>
            <a:ext cx="339595" cy="371814"/>
            <a:chOff x="-39625900" y="3238300"/>
            <a:chExt cx="290650" cy="318225"/>
          </a:xfrm>
        </p:grpSpPr>
        <p:sp>
          <p:nvSpPr>
            <p:cNvPr id="5427" name="Google Shape;5427;p8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9" name="Google Shape;5429;p85"/>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0" name="Google Shape;5430;p85"/>
          <p:cNvGrpSpPr/>
          <p:nvPr/>
        </p:nvGrpSpPr>
        <p:grpSpPr>
          <a:xfrm>
            <a:off x="1305137" y="3600730"/>
            <a:ext cx="366293" cy="370441"/>
            <a:chOff x="-39647175" y="3972000"/>
            <a:chExt cx="313500" cy="317050"/>
          </a:xfrm>
        </p:grpSpPr>
        <p:sp>
          <p:nvSpPr>
            <p:cNvPr id="5431" name="Google Shape;5431;p8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85"/>
          <p:cNvGrpSpPr/>
          <p:nvPr/>
        </p:nvGrpSpPr>
        <p:grpSpPr>
          <a:xfrm>
            <a:off x="3474265" y="2664728"/>
            <a:ext cx="375495" cy="370879"/>
            <a:chOff x="-37808850" y="3221575"/>
            <a:chExt cx="321375" cy="317425"/>
          </a:xfrm>
        </p:grpSpPr>
        <p:sp>
          <p:nvSpPr>
            <p:cNvPr id="5435" name="Google Shape;5435;p8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7" name="Google Shape;5437;p85"/>
          <p:cNvGrpSpPr/>
          <p:nvPr/>
        </p:nvGrpSpPr>
        <p:grpSpPr>
          <a:xfrm>
            <a:off x="3483038" y="3186759"/>
            <a:ext cx="372749" cy="241158"/>
            <a:chOff x="-37806500" y="3643030"/>
            <a:chExt cx="319025" cy="206400"/>
          </a:xfrm>
        </p:grpSpPr>
        <p:sp>
          <p:nvSpPr>
            <p:cNvPr id="5438" name="Google Shape;5438;p8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85"/>
          <p:cNvGrpSpPr/>
          <p:nvPr/>
        </p:nvGrpSpPr>
        <p:grpSpPr>
          <a:xfrm>
            <a:off x="3485346" y="3579056"/>
            <a:ext cx="368134" cy="371814"/>
            <a:chOff x="-37804925" y="3953450"/>
            <a:chExt cx="315075" cy="318225"/>
          </a:xfrm>
        </p:grpSpPr>
        <p:sp>
          <p:nvSpPr>
            <p:cNvPr id="5441" name="Google Shape;5441;p8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4" name="Google Shape;5444;p85"/>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5" name="Google Shape;5445;p85"/>
          <p:cNvGrpSpPr/>
          <p:nvPr/>
        </p:nvGrpSpPr>
        <p:grpSpPr>
          <a:xfrm>
            <a:off x="4840364" y="1328538"/>
            <a:ext cx="355663" cy="308725"/>
            <a:chOff x="-28462125" y="3199700"/>
            <a:chExt cx="298550" cy="259150"/>
          </a:xfrm>
        </p:grpSpPr>
        <p:sp>
          <p:nvSpPr>
            <p:cNvPr id="5446" name="Google Shape;5446;p8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85"/>
          <p:cNvGrpSpPr/>
          <p:nvPr/>
        </p:nvGrpSpPr>
        <p:grpSpPr>
          <a:xfrm>
            <a:off x="4841317" y="1763228"/>
            <a:ext cx="353757" cy="352833"/>
            <a:chOff x="-28461325" y="3545475"/>
            <a:chExt cx="296950" cy="296175"/>
          </a:xfrm>
        </p:grpSpPr>
        <p:sp>
          <p:nvSpPr>
            <p:cNvPr id="5450" name="Google Shape;5450;p8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85"/>
          <p:cNvGrpSpPr/>
          <p:nvPr/>
        </p:nvGrpSpPr>
        <p:grpSpPr>
          <a:xfrm>
            <a:off x="4837550" y="2213272"/>
            <a:ext cx="361292" cy="352803"/>
            <a:chOff x="-28463700" y="3914875"/>
            <a:chExt cx="303275" cy="296150"/>
          </a:xfrm>
        </p:grpSpPr>
        <p:sp>
          <p:nvSpPr>
            <p:cNvPr id="5457" name="Google Shape;5457;p8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85"/>
          <p:cNvGrpSpPr/>
          <p:nvPr/>
        </p:nvGrpSpPr>
        <p:grpSpPr>
          <a:xfrm>
            <a:off x="7072335" y="1369355"/>
            <a:ext cx="351880" cy="227092"/>
            <a:chOff x="-26573400" y="3224125"/>
            <a:chExt cx="295375" cy="190625"/>
          </a:xfrm>
        </p:grpSpPr>
        <p:sp>
          <p:nvSpPr>
            <p:cNvPr id="5460" name="Google Shape;5460;p8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85"/>
          <p:cNvGrpSpPr/>
          <p:nvPr/>
        </p:nvGrpSpPr>
        <p:grpSpPr>
          <a:xfrm>
            <a:off x="7072335" y="1763690"/>
            <a:ext cx="351880" cy="351910"/>
            <a:chOff x="-26573400" y="3546250"/>
            <a:chExt cx="295375" cy="295400"/>
          </a:xfrm>
        </p:grpSpPr>
        <p:sp>
          <p:nvSpPr>
            <p:cNvPr id="5463" name="Google Shape;5463;p8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85"/>
          <p:cNvGrpSpPr/>
          <p:nvPr/>
        </p:nvGrpSpPr>
        <p:grpSpPr>
          <a:xfrm>
            <a:off x="7060615" y="2213599"/>
            <a:ext cx="375319" cy="352148"/>
            <a:chOff x="-26583625" y="3917025"/>
            <a:chExt cx="315050" cy="295600"/>
          </a:xfrm>
        </p:grpSpPr>
        <p:sp>
          <p:nvSpPr>
            <p:cNvPr id="5469" name="Google Shape;5469;p8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3" name="Google Shape;5473;p85"/>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4" name="Google Shape;5474;p85"/>
          <p:cNvGrpSpPr/>
          <p:nvPr/>
        </p:nvGrpSpPr>
        <p:grpSpPr>
          <a:xfrm>
            <a:off x="5759130" y="3172629"/>
            <a:ext cx="289039" cy="352833"/>
            <a:chOff x="-24694925" y="3518700"/>
            <a:chExt cx="242625" cy="296175"/>
          </a:xfrm>
        </p:grpSpPr>
        <p:sp>
          <p:nvSpPr>
            <p:cNvPr id="5475" name="Google Shape;5475;p8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85"/>
          <p:cNvGrpSpPr/>
          <p:nvPr/>
        </p:nvGrpSpPr>
        <p:grpSpPr>
          <a:xfrm>
            <a:off x="5758668" y="3622657"/>
            <a:ext cx="289962" cy="352833"/>
            <a:chOff x="-24709100" y="3888875"/>
            <a:chExt cx="243400" cy="296175"/>
          </a:xfrm>
        </p:grpSpPr>
        <p:sp>
          <p:nvSpPr>
            <p:cNvPr id="5480" name="Google Shape;5480;p8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3" name="Google Shape;5483;p85"/>
          <p:cNvGrpSpPr/>
          <p:nvPr/>
        </p:nvGrpSpPr>
        <p:grpSpPr>
          <a:xfrm>
            <a:off x="7958668" y="2695320"/>
            <a:ext cx="356556" cy="349557"/>
            <a:chOff x="-22863675" y="3131775"/>
            <a:chExt cx="299300" cy="293425"/>
          </a:xfrm>
        </p:grpSpPr>
        <p:sp>
          <p:nvSpPr>
            <p:cNvPr id="5484" name="Google Shape;5484;p8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85"/>
          <p:cNvGrpSpPr/>
          <p:nvPr/>
        </p:nvGrpSpPr>
        <p:grpSpPr>
          <a:xfrm>
            <a:off x="5301532" y="1306499"/>
            <a:ext cx="310602" cy="352803"/>
            <a:chOff x="-28069875" y="3175300"/>
            <a:chExt cx="260725" cy="296150"/>
          </a:xfrm>
        </p:grpSpPr>
        <p:sp>
          <p:nvSpPr>
            <p:cNvPr id="5488" name="Google Shape;5488;p8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7" name="Google Shape;5497;p85"/>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8" name="Google Shape;5498;p85"/>
          <p:cNvGrpSpPr/>
          <p:nvPr/>
        </p:nvGrpSpPr>
        <p:grpSpPr>
          <a:xfrm>
            <a:off x="5342810" y="2213733"/>
            <a:ext cx="228045" cy="351880"/>
            <a:chOff x="-28032075" y="3916450"/>
            <a:chExt cx="191425" cy="295375"/>
          </a:xfrm>
        </p:grpSpPr>
        <p:sp>
          <p:nvSpPr>
            <p:cNvPr id="5499" name="Google Shape;5499;p8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2" name="Google Shape;5502;p85"/>
          <p:cNvGrpSpPr/>
          <p:nvPr/>
        </p:nvGrpSpPr>
        <p:grpSpPr>
          <a:xfrm>
            <a:off x="7508157" y="1306484"/>
            <a:ext cx="352833" cy="352833"/>
            <a:chOff x="-26201650" y="3176075"/>
            <a:chExt cx="296175" cy="296175"/>
          </a:xfrm>
        </p:grpSpPr>
        <p:sp>
          <p:nvSpPr>
            <p:cNvPr id="5503" name="Google Shape;5503;p8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85"/>
          <p:cNvGrpSpPr/>
          <p:nvPr/>
        </p:nvGrpSpPr>
        <p:grpSpPr>
          <a:xfrm>
            <a:off x="7507680" y="1763705"/>
            <a:ext cx="353786" cy="351880"/>
            <a:chOff x="-26204800" y="3547050"/>
            <a:chExt cx="296975" cy="295375"/>
          </a:xfrm>
        </p:grpSpPr>
        <p:sp>
          <p:nvSpPr>
            <p:cNvPr id="5506" name="Google Shape;5506;p8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8" name="Google Shape;5508;p85"/>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9" name="Google Shape;5509;p85"/>
          <p:cNvGrpSpPr/>
          <p:nvPr/>
        </p:nvGrpSpPr>
        <p:grpSpPr>
          <a:xfrm>
            <a:off x="6178935" y="2693683"/>
            <a:ext cx="345328" cy="352833"/>
            <a:chOff x="-24353875" y="3147725"/>
            <a:chExt cx="289875" cy="296175"/>
          </a:xfrm>
        </p:grpSpPr>
        <p:sp>
          <p:nvSpPr>
            <p:cNvPr id="5510" name="Google Shape;5510;p8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85"/>
          <p:cNvGrpSpPr/>
          <p:nvPr/>
        </p:nvGrpSpPr>
        <p:grpSpPr>
          <a:xfrm>
            <a:off x="6186917" y="3173090"/>
            <a:ext cx="329365" cy="351910"/>
            <a:chOff x="-24344425" y="3519475"/>
            <a:chExt cx="276475" cy="295400"/>
          </a:xfrm>
        </p:grpSpPr>
        <p:sp>
          <p:nvSpPr>
            <p:cNvPr id="5513" name="Google Shape;5513;p8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85"/>
          <p:cNvGrpSpPr/>
          <p:nvPr/>
        </p:nvGrpSpPr>
        <p:grpSpPr>
          <a:xfrm>
            <a:off x="6176597" y="3625010"/>
            <a:ext cx="350004" cy="348128"/>
            <a:chOff x="-24353075" y="3891250"/>
            <a:chExt cx="293800" cy="292225"/>
          </a:xfrm>
        </p:grpSpPr>
        <p:sp>
          <p:nvSpPr>
            <p:cNvPr id="5516" name="Google Shape;5516;p8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85"/>
          <p:cNvGrpSpPr/>
          <p:nvPr/>
        </p:nvGrpSpPr>
        <p:grpSpPr>
          <a:xfrm>
            <a:off x="7960068" y="3173313"/>
            <a:ext cx="353757" cy="351463"/>
            <a:chOff x="-22845575" y="3504075"/>
            <a:chExt cx="296950" cy="295025"/>
          </a:xfrm>
        </p:grpSpPr>
        <p:sp>
          <p:nvSpPr>
            <p:cNvPr id="5519" name="Google Shape;5519;p8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85"/>
          <p:cNvGrpSpPr/>
          <p:nvPr/>
        </p:nvGrpSpPr>
        <p:grpSpPr>
          <a:xfrm>
            <a:off x="5753249" y="1306961"/>
            <a:ext cx="299344" cy="351880"/>
            <a:chOff x="-27691025" y="3175300"/>
            <a:chExt cx="251275" cy="295375"/>
          </a:xfrm>
        </p:grpSpPr>
        <p:sp>
          <p:nvSpPr>
            <p:cNvPr id="5522" name="Google Shape;5522;p8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85"/>
          <p:cNvGrpSpPr/>
          <p:nvPr/>
        </p:nvGrpSpPr>
        <p:grpSpPr>
          <a:xfrm>
            <a:off x="5725566" y="1825637"/>
            <a:ext cx="354710" cy="228015"/>
            <a:chOff x="-27721750" y="3598250"/>
            <a:chExt cx="297750" cy="191400"/>
          </a:xfrm>
        </p:grpSpPr>
        <p:sp>
          <p:nvSpPr>
            <p:cNvPr id="5527" name="Google Shape;5527;p8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9" name="Google Shape;5529;p85"/>
          <p:cNvGrpSpPr/>
          <p:nvPr/>
        </p:nvGrpSpPr>
        <p:grpSpPr>
          <a:xfrm>
            <a:off x="5726966" y="2219183"/>
            <a:ext cx="351910" cy="340980"/>
            <a:chOff x="-27719400" y="3925600"/>
            <a:chExt cx="295400" cy="286225"/>
          </a:xfrm>
        </p:grpSpPr>
        <p:sp>
          <p:nvSpPr>
            <p:cNvPr id="5530" name="Google Shape;5530;p8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2" name="Google Shape;5532;p85"/>
          <p:cNvGrpSpPr/>
          <p:nvPr/>
        </p:nvGrpSpPr>
        <p:grpSpPr>
          <a:xfrm>
            <a:off x="7948238" y="1306023"/>
            <a:ext cx="353757" cy="353757"/>
            <a:chOff x="-25834600" y="3176875"/>
            <a:chExt cx="296950" cy="296950"/>
          </a:xfrm>
        </p:grpSpPr>
        <p:sp>
          <p:nvSpPr>
            <p:cNvPr id="5533" name="Google Shape;5533;p8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85"/>
          <p:cNvGrpSpPr/>
          <p:nvPr/>
        </p:nvGrpSpPr>
        <p:grpSpPr>
          <a:xfrm>
            <a:off x="7948238" y="1774024"/>
            <a:ext cx="353757" cy="331241"/>
            <a:chOff x="-25834600" y="3564375"/>
            <a:chExt cx="296950" cy="278050"/>
          </a:xfrm>
        </p:grpSpPr>
        <p:sp>
          <p:nvSpPr>
            <p:cNvPr id="5539" name="Google Shape;5539;p8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85"/>
          <p:cNvGrpSpPr/>
          <p:nvPr/>
        </p:nvGrpSpPr>
        <p:grpSpPr>
          <a:xfrm>
            <a:off x="7946362" y="2213376"/>
            <a:ext cx="357509" cy="352595"/>
            <a:chOff x="-25834600" y="3915850"/>
            <a:chExt cx="300100" cy="295975"/>
          </a:xfrm>
        </p:grpSpPr>
        <p:sp>
          <p:nvSpPr>
            <p:cNvPr id="5548" name="Google Shape;5548;p8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85"/>
          <p:cNvGrpSpPr/>
          <p:nvPr/>
        </p:nvGrpSpPr>
        <p:grpSpPr>
          <a:xfrm>
            <a:off x="6681790" y="2694606"/>
            <a:ext cx="228968" cy="350987"/>
            <a:chOff x="-23930925" y="3149300"/>
            <a:chExt cx="192200" cy="294625"/>
          </a:xfrm>
        </p:grpSpPr>
        <p:sp>
          <p:nvSpPr>
            <p:cNvPr id="5552" name="Google Shape;5552;p8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85"/>
          <p:cNvGrpSpPr/>
          <p:nvPr/>
        </p:nvGrpSpPr>
        <p:grpSpPr>
          <a:xfrm>
            <a:off x="6638620" y="3173090"/>
            <a:ext cx="315307" cy="351910"/>
            <a:chOff x="-23962425" y="3519475"/>
            <a:chExt cx="264675" cy="295400"/>
          </a:xfrm>
        </p:grpSpPr>
        <p:sp>
          <p:nvSpPr>
            <p:cNvPr id="5557" name="Google Shape;5557;p8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9" name="Google Shape;5559;p85"/>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0" name="Google Shape;5560;p85"/>
          <p:cNvGrpSpPr/>
          <p:nvPr/>
        </p:nvGrpSpPr>
        <p:grpSpPr>
          <a:xfrm>
            <a:off x="8017295" y="3623134"/>
            <a:ext cx="239302" cy="351880"/>
            <a:chOff x="-22788075" y="3904625"/>
            <a:chExt cx="200875" cy="295375"/>
          </a:xfrm>
        </p:grpSpPr>
        <p:sp>
          <p:nvSpPr>
            <p:cNvPr id="5561" name="Google Shape;5561;p8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85"/>
          <p:cNvGrpSpPr/>
          <p:nvPr/>
        </p:nvGrpSpPr>
        <p:grpSpPr>
          <a:xfrm>
            <a:off x="6172593" y="1306499"/>
            <a:ext cx="354710" cy="352803"/>
            <a:chOff x="-27351575" y="3175300"/>
            <a:chExt cx="297750" cy="296150"/>
          </a:xfrm>
        </p:grpSpPr>
        <p:sp>
          <p:nvSpPr>
            <p:cNvPr id="5566" name="Google Shape;5566;p8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85"/>
          <p:cNvGrpSpPr/>
          <p:nvPr/>
        </p:nvGrpSpPr>
        <p:grpSpPr>
          <a:xfrm>
            <a:off x="6218402" y="1758809"/>
            <a:ext cx="269293" cy="353072"/>
            <a:chOff x="-27313750" y="3545275"/>
            <a:chExt cx="226050" cy="296375"/>
          </a:xfrm>
        </p:grpSpPr>
        <p:sp>
          <p:nvSpPr>
            <p:cNvPr id="5571" name="Google Shape;5571;p8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4" name="Google Shape;5574;p85"/>
          <p:cNvGrpSpPr/>
          <p:nvPr/>
        </p:nvGrpSpPr>
        <p:grpSpPr>
          <a:xfrm>
            <a:off x="6172593" y="2211380"/>
            <a:ext cx="354710" cy="356586"/>
            <a:chOff x="-27351575" y="3915650"/>
            <a:chExt cx="297750" cy="299325"/>
          </a:xfrm>
        </p:grpSpPr>
        <p:sp>
          <p:nvSpPr>
            <p:cNvPr id="5575" name="Google Shape;5575;p8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85"/>
          <p:cNvGrpSpPr/>
          <p:nvPr/>
        </p:nvGrpSpPr>
        <p:grpSpPr>
          <a:xfrm>
            <a:off x="4860084" y="2693579"/>
            <a:ext cx="319060" cy="353042"/>
            <a:chOff x="-25445525" y="3175900"/>
            <a:chExt cx="267825" cy="296350"/>
          </a:xfrm>
        </p:grpSpPr>
        <p:sp>
          <p:nvSpPr>
            <p:cNvPr id="5578" name="Google Shape;5578;p8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85"/>
          <p:cNvGrpSpPr/>
          <p:nvPr/>
        </p:nvGrpSpPr>
        <p:grpSpPr>
          <a:xfrm>
            <a:off x="4841797" y="3183902"/>
            <a:ext cx="355633" cy="330288"/>
            <a:chOff x="-25465200" y="3565175"/>
            <a:chExt cx="298525" cy="277250"/>
          </a:xfrm>
        </p:grpSpPr>
        <p:sp>
          <p:nvSpPr>
            <p:cNvPr id="5582" name="Google Shape;5582;p8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4" name="Google Shape;5584;p85"/>
          <p:cNvGrpSpPr/>
          <p:nvPr/>
        </p:nvGrpSpPr>
        <p:grpSpPr>
          <a:xfrm>
            <a:off x="4841336" y="3623432"/>
            <a:ext cx="356556" cy="351285"/>
            <a:chOff x="-25465200" y="3916150"/>
            <a:chExt cx="299300" cy="294875"/>
          </a:xfrm>
        </p:grpSpPr>
        <p:sp>
          <p:nvSpPr>
            <p:cNvPr id="5585" name="Google Shape;5585;p8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85"/>
          <p:cNvGrpSpPr/>
          <p:nvPr/>
        </p:nvGrpSpPr>
        <p:grpSpPr>
          <a:xfrm>
            <a:off x="7068775" y="2693698"/>
            <a:ext cx="351880" cy="352803"/>
            <a:chOff x="-23615075" y="3148525"/>
            <a:chExt cx="295375" cy="296150"/>
          </a:xfrm>
        </p:grpSpPr>
        <p:sp>
          <p:nvSpPr>
            <p:cNvPr id="5588" name="Google Shape;5588;p8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2" name="Google Shape;5592;p85"/>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3" name="Google Shape;5593;p85"/>
          <p:cNvGrpSpPr/>
          <p:nvPr/>
        </p:nvGrpSpPr>
        <p:grpSpPr>
          <a:xfrm>
            <a:off x="7068299" y="3632977"/>
            <a:ext cx="352833" cy="332194"/>
            <a:chOff x="-23615075" y="3906200"/>
            <a:chExt cx="296175" cy="278850"/>
          </a:xfrm>
        </p:grpSpPr>
        <p:sp>
          <p:nvSpPr>
            <p:cNvPr id="5594" name="Google Shape;5594;p8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8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7" name="Google Shape;5597;p85"/>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8" name="Google Shape;5598;p85"/>
          <p:cNvGrpSpPr/>
          <p:nvPr/>
        </p:nvGrpSpPr>
        <p:grpSpPr>
          <a:xfrm>
            <a:off x="6617268" y="1306618"/>
            <a:ext cx="353757" cy="352565"/>
            <a:chOff x="-26980600" y="3175500"/>
            <a:chExt cx="296950" cy="295950"/>
          </a:xfrm>
        </p:grpSpPr>
        <p:sp>
          <p:nvSpPr>
            <p:cNvPr id="5599" name="Google Shape;5599;p8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2" name="Google Shape;5602;p85"/>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3" name="Google Shape;5603;p85"/>
          <p:cNvGrpSpPr/>
          <p:nvPr/>
        </p:nvGrpSpPr>
        <p:grpSpPr>
          <a:xfrm>
            <a:off x="6617744" y="2245154"/>
            <a:ext cx="352803" cy="289039"/>
            <a:chOff x="-26981375" y="3951875"/>
            <a:chExt cx="296150" cy="242625"/>
          </a:xfrm>
        </p:grpSpPr>
        <p:sp>
          <p:nvSpPr>
            <p:cNvPr id="5604" name="Google Shape;5604;p8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85"/>
          <p:cNvGrpSpPr/>
          <p:nvPr/>
        </p:nvGrpSpPr>
        <p:grpSpPr>
          <a:xfrm>
            <a:off x="5282787" y="2692745"/>
            <a:ext cx="351910" cy="354710"/>
            <a:chOff x="-25094250" y="3176075"/>
            <a:chExt cx="295400" cy="297750"/>
          </a:xfrm>
        </p:grpSpPr>
        <p:sp>
          <p:nvSpPr>
            <p:cNvPr id="5608" name="Google Shape;5608;p8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8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85"/>
          <p:cNvGrpSpPr/>
          <p:nvPr/>
        </p:nvGrpSpPr>
        <p:grpSpPr>
          <a:xfrm>
            <a:off x="5282787" y="3173106"/>
            <a:ext cx="351910" cy="351880"/>
            <a:chOff x="-25094250" y="3547050"/>
            <a:chExt cx="295400" cy="295375"/>
          </a:xfrm>
        </p:grpSpPr>
        <p:sp>
          <p:nvSpPr>
            <p:cNvPr id="5612" name="Google Shape;5612;p8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8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7" name="Google Shape;5617;p85"/>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8" name="Google Shape;5618;p85"/>
          <p:cNvGrpSpPr/>
          <p:nvPr/>
        </p:nvGrpSpPr>
        <p:grpSpPr>
          <a:xfrm>
            <a:off x="7514864" y="2693698"/>
            <a:ext cx="352803" cy="352803"/>
            <a:chOff x="-23245675" y="3148525"/>
            <a:chExt cx="296150" cy="296150"/>
          </a:xfrm>
        </p:grpSpPr>
        <p:sp>
          <p:nvSpPr>
            <p:cNvPr id="5619" name="Google Shape;5619;p8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2" name="Google Shape;5622;p85"/>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3" name="Google Shape;5623;p85"/>
          <p:cNvGrpSpPr/>
          <p:nvPr/>
        </p:nvGrpSpPr>
        <p:grpSpPr>
          <a:xfrm>
            <a:off x="7515325" y="3622672"/>
            <a:ext cx="351880" cy="352803"/>
            <a:chOff x="-23244900" y="3888100"/>
            <a:chExt cx="295375" cy="296150"/>
          </a:xfrm>
        </p:grpSpPr>
        <p:sp>
          <p:nvSpPr>
            <p:cNvPr id="5624" name="Google Shape;5624;p8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5" name="Google Shape;5635;p85"/>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5"/>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637" name="Google Shape;5637;p85"/>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1"/>
          <p:cNvSpPr txBox="1">
            <a:spLocks noGrp="1"/>
          </p:cNvSpPr>
          <p:nvPr>
            <p:ph type="title"/>
          </p:nvPr>
        </p:nvSpPr>
        <p:spPr>
          <a:xfrm>
            <a:off x="4217275" y="2133475"/>
            <a:ext cx="4213500" cy="15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Name of</a:t>
            </a:r>
            <a:endParaRPr/>
          </a:p>
          <a:p>
            <a:pPr marL="0" lvl="0" indent="0" algn="ctr" rtl="0">
              <a:spcBef>
                <a:spcPts val="0"/>
              </a:spcBef>
              <a:spcAft>
                <a:spcPts val="0"/>
              </a:spcAft>
              <a:buNone/>
            </a:pPr>
            <a:r>
              <a:rPr lang="en"/>
              <a:t>the section</a:t>
            </a:r>
            <a:endParaRPr/>
          </a:p>
        </p:txBody>
      </p:sp>
      <p:sp>
        <p:nvSpPr>
          <p:cNvPr id="358" name="Google Shape;358;p41"/>
          <p:cNvSpPr txBox="1">
            <a:spLocks noGrp="1"/>
          </p:cNvSpPr>
          <p:nvPr>
            <p:ph type="title" idx="2"/>
          </p:nvPr>
        </p:nvSpPr>
        <p:spPr>
          <a:xfrm>
            <a:off x="5497975" y="1123625"/>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59" name="Google Shape;359;p41"/>
          <p:cNvSpPr txBox="1">
            <a:spLocks noGrp="1"/>
          </p:cNvSpPr>
          <p:nvPr>
            <p:ph type="subTitle" idx="1"/>
          </p:nvPr>
        </p:nvSpPr>
        <p:spPr>
          <a:xfrm>
            <a:off x="4217275" y="3644875"/>
            <a:ext cx="42135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pic>
        <p:nvPicPr>
          <p:cNvPr id="360" name="Google Shape;360;p41"/>
          <p:cNvPicPr preferRelativeResize="0">
            <a:picLocks noGrp="1"/>
          </p:cNvPicPr>
          <p:nvPr>
            <p:ph type="pic" idx="3"/>
          </p:nvPr>
        </p:nvPicPr>
        <p:blipFill rotWithShape="1">
          <a:blip r:embed="rId3">
            <a:alphaModFix/>
          </a:blip>
          <a:srcRect t="16675" b="16675"/>
          <a:stretch/>
        </p:blipFill>
        <p:spPr>
          <a:xfrm>
            <a:off x="-2005725" y="-93750"/>
            <a:ext cx="5466600" cy="5466600"/>
          </a:xfrm>
          <a:prstGeom prst="ellipse">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41"/>
        <p:cNvGrpSpPr/>
        <p:nvPr/>
      </p:nvGrpSpPr>
      <p:grpSpPr>
        <a:xfrm>
          <a:off x="0" y="0"/>
          <a:ext cx="0" cy="0"/>
          <a:chOff x="0" y="0"/>
          <a:chExt cx="0" cy="0"/>
        </a:xfrm>
      </p:grpSpPr>
      <p:sp>
        <p:nvSpPr>
          <p:cNvPr id="5642" name="Google Shape;5642;p86"/>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3" name="Google Shape;5643;p86"/>
          <p:cNvGrpSpPr/>
          <p:nvPr/>
        </p:nvGrpSpPr>
        <p:grpSpPr>
          <a:xfrm>
            <a:off x="832654" y="1819647"/>
            <a:ext cx="367261" cy="367261"/>
            <a:chOff x="-65145700" y="3727425"/>
            <a:chExt cx="317425" cy="317425"/>
          </a:xfrm>
        </p:grpSpPr>
        <p:sp>
          <p:nvSpPr>
            <p:cNvPr id="5644" name="Google Shape;5644;p8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86"/>
          <p:cNvGrpSpPr/>
          <p:nvPr/>
        </p:nvGrpSpPr>
        <p:grpSpPr>
          <a:xfrm>
            <a:off x="835851" y="2248561"/>
            <a:ext cx="360868" cy="367261"/>
            <a:chOff x="-65144125" y="4094450"/>
            <a:chExt cx="311900" cy="317425"/>
          </a:xfrm>
        </p:grpSpPr>
        <p:sp>
          <p:nvSpPr>
            <p:cNvPr id="5647" name="Google Shape;5647;p8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0" name="Google Shape;5650;p86"/>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1" name="Google Shape;5651;p86"/>
          <p:cNvGrpSpPr/>
          <p:nvPr/>
        </p:nvGrpSpPr>
        <p:grpSpPr>
          <a:xfrm>
            <a:off x="3039420" y="1819256"/>
            <a:ext cx="370645" cy="368042"/>
            <a:chOff x="-63250675" y="3744075"/>
            <a:chExt cx="320350" cy="318100"/>
          </a:xfrm>
        </p:grpSpPr>
        <p:sp>
          <p:nvSpPr>
            <p:cNvPr id="5652" name="Google Shape;5652;p8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86"/>
          <p:cNvGrpSpPr/>
          <p:nvPr/>
        </p:nvGrpSpPr>
        <p:grpSpPr>
          <a:xfrm>
            <a:off x="3041112" y="2248561"/>
            <a:ext cx="367261" cy="367261"/>
            <a:chOff x="-63250675" y="4110200"/>
            <a:chExt cx="317425" cy="317425"/>
          </a:xfrm>
        </p:grpSpPr>
        <p:sp>
          <p:nvSpPr>
            <p:cNvPr id="5656" name="Google Shape;5656;p8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86"/>
          <p:cNvGrpSpPr/>
          <p:nvPr/>
        </p:nvGrpSpPr>
        <p:grpSpPr>
          <a:xfrm>
            <a:off x="1720159" y="2745656"/>
            <a:ext cx="359075" cy="358844"/>
            <a:chOff x="-61351725" y="3372400"/>
            <a:chExt cx="310350" cy="310150"/>
          </a:xfrm>
        </p:grpSpPr>
        <p:sp>
          <p:nvSpPr>
            <p:cNvPr id="5666" name="Google Shape;5666;p8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86"/>
          <p:cNvGrpSpPr/>
          <p:nvPr/>
        </p:nvGrpSpPr>
        <p:grpSpPr>
          <a:xfrm>
            <a:off x="1716514" y="3208713"/>
            <a:ext cx="366364" cy="333534"/>
            <a:chOff x="-61354875" y="3751050"/>
            <a:chExt cx="316650" cy="288275"/>
          </a:xfrm>
        </p:grpSpPr>
        <p:sp>
          <p:nvSpPr>
            <p:cNvPr id="5670" name="Google Shape;5670;p8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86"/>
          <p:cNvGrpSpPr/>
          <p:nvPr/>
        </p:nvGrpSpPr>
        <p:grpSpPr>
          <a:xfrm>
            <a:off x="1716514" y="3650352"/>
            <a:ext cx="366364" cy="367290"/>
            <a:chOff x="-61354875" y="4101525"/>
            <a:chExt cx="316650" cy="317450"/>
          </a:xfrm>
        </p:grpSpPr>
        <p:sp>
          <p:nvSpPr>
            <p:cNvPr id="5674" name="Google Shape;5674;p8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86"/>
          <p:cNvGrpSpPr/>
          <p:nvPr/>
        </p:nvGrpSpPr>
        <p:grpSpPr>
          <a:xfrm>
            <a:off x="3932949" y="2742228"/>
            <a:ext cx="368157" cy="365699"/>
            <a:chOff x="-59470075" y="3308975"/>
            <a:chExt cx="318200" cy="316075"/>
          </a:xfrm>
        </p:grpSpPr>
        <p:sp>
          <p:nvSpPr>
            <p:cNvPr id="5677" name="Google Shape;5677;p8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86"/>
          <p:cNvGrpSpPr/>
          <p:nvPr/>
        </p:nvGrpSpPr>
        <p:grpSpPr>
          <a:xfrm>
            <a:off x="1278379" y="1377933"/>
            <a:ext cx="367261" cy="364686"/>
            <a:chOff x="-64781025" y="3361050"/>
            <a:chExt cx="317425" cy="315200"/>
          </a:xfrm>
        </p:grpSpPr>
        <p:sp>
          <p:nvSpPr>
            <p:cNvPr id="5687" name="Google Shape;5687;p8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1" name="Google Shape;5691;p86"/>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6"/>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6"/>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4" name="Google Shape;5694;p86"/>
          <p:cNvGrpSpPr/>
          <p:nvPr/>
        </p:nvGrpSpPr>
        <p:grpSpPr>
          <a:xfrm>
            <a:off x="3482779" y="1819372"/>
            <a:ext cx="382765" cy="367810"/>
            <a:chOff x="-62890750" y="3747425"/>
            <a:chExt cx="330825" cy="317900"/>
          </a:xfrm>
        </p:grpSpPr>
        <p:sp>
          <p:nvSpPr>
            <p:cNvPr id="5695" name="Google Shape;5695;p8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86"/>
          <p:cNvGrpSpPr/>
          <p:nvPr/>
        </p:nvGrpSpPr>
        <p:grpSpPr>
          <a:xfrm>
            <a:off x="3490531" y="2249009"/>
            <a:ext cx="367261" cy="366364"/>
            <a:chOff x="-62884425" y="4111775"/>
            <a:chExt cx="317425" cy="316650"/>
          </a:xfrm>
        </p:grpSpPr>
        <p:sp>
          <p:nvSpPr>
            <p:cNvPr id="5710" name="Google Shape;5710;p8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2" name="Google Shape;5712;p86"/>
          <p:cNvGrpSpPr/>
          <p:nvPr/>
        </p:nvGrpSpPr>
        <p:grpSpPr>
          <a:xfrm>
            <a:off x="2163165" y="2745078"/>
            <a:ext cx="365438" cy="360001"/>
            <a:chOff x="-60991775" y="3376900"/>
            <a:chExt cx="315850" cy="311150"/>
          </a:xfrm>
        </p:grpSpPr>
        <p:sp>
          <p:nvSpPr>
            <p:cNvPr id="5713" name="Google Shape;5713;p8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86"/>
          <p:cNvGrpSpPr/>
          <p:nvPr/>
        </p:nvGrpSpPr>
        <p:grpSpPr>
          <a:xfrm>
            <a:off x="2162702" y="3195942"/>
            <a:ext cx="366364" cy="359075"/>
            <a:chOff x="-60988625" y="3740800"/>
            <a:chExt cx="316650" cy="310350"/>
          </a:xfrm>
        </p:grpSpPr>
        <p:sp>
          <p:nvSpPr>
            <p:cNvPr id="5717" name="Google Shape;5717;p8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86"/>
          <p:cNvGrpSpPr/>
          <p:nvPr/>
        </p:nvGrpSpPr>
        <p:grpSpPr>
          <a:xfrm>
            <a:off x="2162702" y="3651393"/>
            <a:ext cx="366364" cy="365207"/>
            <a:chOff x="-60987850" y="4100950"/>
            <a:chExt cx="316650" cy="315650"/>
          </a:xfrm>
        </p:grpSpPr>
        <p:sp>
          <p:nvSpPr>
            <p:cNvPr id="5721" name="Google Shape;5721;p8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86"/>
          <p:cNvGrpSpPr/>
          <p:nvPr/>
        </p:nvGrpSpPr>
        <p:grpSpPr>
          <a:xfrm>
            <a:off x="3932486" y="3196853"/>
            <a:ext cx="369083" cy="357253"/>
            <a:chOff x="-59447250" y="3706150"/>
            <a:chExt cx="319000" cy="308775"/>
          </a:xfrm>
        </p:grpSpPr>
        <p:sp>
          <p:nvSpPr>
            <p:cNvPr id="5727" name="Google Shape;5727;p8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86"/>
          <p:cNvGrpSpPr/>
          <p:nvPr/>
        </p:nvGrpSpPr>
        <p:grpSpPr>
          <a:xfrm>
            <a:off x="1721214" y="1378164"/>
            <a:ext cx="368186" cy="364224"/>
            <a:chOff x="-64406125" y="3362225"/>
            <a:chExt cx="318225" cy="314800"/>
          </a:xfrm>
        </p:grpSpPr>
        <p:sp>
          <p:nvSpPr>
            <p:cNvPr id="5732" name="Google Shape;5732;p8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4" name="Google Shape;5734;p86"/>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5" name="Google Shape;5735;p86"/>
          <p:cNvGrpSpPr/>
          <p:nvPr/>
        </p:nvGrpSpPr>
        <p:grpSpPr>
          <a:xfrm>
            <a:off x="1721677" y="2249009"/>
            <a:ext cx="367261" cy="366364"/>
            <a:chOff x="-64410850" y="4094450"/>
            <a:chExt cx="317425" cy="316650"/>
          </a:xfrm>
        </p:grpSpPr>
        <p:sp>
          <p:nvSpPr>
            <p:cNvPr id="5736" name="Google Shape;5736;p8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9" name="Google Shape;5739;p86"/>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0" name="Google Shape;5740;p86"/>
          <p:cNvGrpSpPr/>
          <p:nvPr/>
        </p:nvGrpSpPr>
        <p:grpSpPr>
          <a:xfrm>
            <a:off x="3943225" y="1819083"/>
            <a:ext cx="365467" cy="368389"/>
            <a:chOff x="-62516625" y="3743175"/>
            <a:chExt cx="315875" cy="318400"/>
          </a:xfrm>
        </p:grpSpPr>
        <p:sp>
          <p:nvSpPr>
            <p:cNvPr id="5741" name="Google Shape;5741;p8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86"/>
          <p:cNvGrpSpPr/>
          <p:nvPr/>
        </p:nvGrpSpPr>
        <p:grpSpPr>
          <a:xfrm>
            <a:off x="3950065" y="2269054"/>
            <a:ext cx="351786" cy="326274"/>
            <a:chOff x="-62511900" y="4129100"/>
            <a:chExt cx="304050" cy="282000"/>
          </a:xfrm>
        </p:grpSpPr>
        <p:sp>
          <p:nvSpPr>
            <p:cNvPr id="5744" name="Google Shape;5744;p8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86"/>
          <p:cNvGrpSpPr/>
          <p:nvPr/>
        </p:nvGrpSpPr>
        <p:grpSpPr>
          <a:xfrm>
            <a:off x="2628187" y="2741448"/>
            <a:ext cx="310770" cy="367261"/>
            <a:chOff x="-60597975" y="3367475"/>
            <a:chExt cx="268600" cy="317425"/>
          </a:xfrm>
        </p:grpSpPr>
        <p:sp>
          <p:nvSpPr>
            <p:cNvPr id="5750" name="Google Shape;5750;p8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5" name="Google Shape;5755;p86"/>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6" name="Google Shape;5756;p86"/>
          <p:cNvGrpSpPr/>
          <p:nvPr/>
        </p:nvGrpSpPr>
        <p:grpSpPr>
          <a:xfrm>
            <a:off x="2600390" y="3702764"/>
            <a:ext cx="366364" cy="262465"/>
            <a:chOff x="-60621600" y="4145650"/>
            <a:chExt cx="316650" cy="226850"/>
          </a:xfrm>
        </p:grpSpPr>
        <p:sp>
          <p:nvSpPr>
            <p:cNvPr id="5757" name="Google Shape;5757;p8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6"/>
          <p:cNvGrpSpPr/>
          <p:nvPr/>
        </p:nvGrpSpPr>
        <p:grpSpPr>
          <a:xfrm>
            <a:off x="3937042" y="3651263"/>
            <a:ext cx="359972" cy="365467"/>
            <a:chOff x="-59400775" y="4084200"/>
            <a:chExt cx="311125" cy="315875"/>
          </a:xfrm>
        </p:grpSpPr>
        <p:sp>
          <p:nvSpPr>
            <p:cNvPr id="5761" name="Google Shape;5761;p8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86"/>
          <p:cNvGrpSpPr/>
          <p:nvPr/>
        </p:nvGrpSpPr>
        <p:grpSpPr>
          <a:xfrm>
            <a:off x="2161136" y="1377094"/>
            <a:ext cx="365438" cy="366364"/>
            <a:chOff x="-64044600" y="3360375"/>
            <a:chExt cx="315850" cy="316650"/>
          </a:xfrm>
        </p:grpSpPr>
        <p:sp>
          <p:nvSpPr>
            <p:cNvPr id="5768" name="Google Shape;5768;p8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86"/>
          <p:cNvGrpSpPr/>
          <p:nvPr/>
        </p:nvGrpSpPr>
        <p:grpSpPr>
          <a:xfrm>
            <a:off x="2187559" y="1819647"/>
            <a:ext cx="312592" cy="367261"/>
            <a:chOff x="-64022550" y="3727425"/>
            <a:chExt cx="270175" cy="317425"/>
          </a:xfrm>
        </p:grpSpPr>
        <p:sp>
          <p:nvSpPr>
            <p:cNvPr id="5772" name="Google Shape;5772;p8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86"/>
          <p:cNvGrpSpPr/>
          <p:nvPr/>
        </p:nvGrpSpPr>
        <p:grpSpPr>
          <a:xfrm>
            <a:off x="2211697" y="2248547"/>
            <a:ext cx="264317" cy="367290"/>
            <a:chOff x="-64001300" y="4093650"/>
            <a:chExt cx="228450" cy="317450"/>
          </a:xfrm>
        </p:grpSpPr>
        <p:sp>
          <p:nvSpPr>
            <p:cNvPr id="5776" name="Google Shape;5776;p8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86"/>
          <p:cNvGrpSpPr/>
          <p:nvPr/>
        </p:nvGrpSpPr>
        <p:grpSpPr>
          <a:xfrm>
            <a:off x="830701" y="2741838"/>
            <a:ext cx="359972" cy="366480"/>
            <a:chOff x="-62148800" y="3377700"/>
            <a:chExt cx="311125" cy="316750"/>
          </a:xfrm>
        </p:grpSpPr>
        <p:sp>
          <p:nvSpPr>
            <p:cNvPr id="5781" name="Google Shape;5781;p8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3" name="Google Shape;5783;p86"/>
          <p:cNvGrpSpPr/>
          <p:nvPr/>
        </p:nvGrpSpPr>
        <p:grpSpPr>
          <a:xfrm>
            <a:off x="826608" y="3191835"/>
            <a:ext cx="368157" cy="367290"/>
            <a:chOff x="-62154300" y="3743950"/>
            <a:chExt cx="318200" cy="317450"/>
          </a:xfrm>
        </p:grpSpPr>
        <p:sp>
          <p:nvSpPr>
            <p:cNvPr id="5784" name="Google Shape;5784;p8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86"/>
          <p:cNvGrpSpPr/>
          <p:nvPr/>
        </p:nvGrpSpPr>
        <p:grpSpPr>
          <a:xfrm>
            <a:off x="826594" y="3650815"/>
            <a:ext cx="368186" cy="366364"/>
            <a:chOff x="-62151950" y="4111775"/>
            <a:chExt cx="318225" cy="316650"/>
          </a:xfrm>
        </p:grpSpPr>
        <p:sp>
          <p:nvSpPr>
            <p:cNvPr id="5787" name="Google Shape;5787;p8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86"/>
          <p:cNvGrpSpPr/>
          <p:nvPr/>
        </p:nvGrpSpPr>
        <p:grpSpPr>
          <a:xfrm>
            <a:off x="3045218" y="2741361"/>
            <a:ext cx="368157" cy="367434"/>
            <a:chOff x="-60254550" y="3367325"/>
            <a:chExt cx="318200" cy="317575"/>
          </a:xfrm>
        </p:grpSpPr>
        <p:sp>
          <p:nvSpPr>
            <p:cNvPr id="5792" name="Google Shape;5792;p8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86"/>
          <p:cNvGrpSpPr/>
          <p:nvPr/>
        </p:nvGrpSpPr>
        <p:grpSpPr>
          <a:xfrm>
            <a:off x="3046115" y="3192355"/>
            <a:ext cx="366364" cy="366248"/>
            <a:chOff x="-60255350" y="3733825"/>
            <a:chExt cx="316650" cy="316550"/>
          </a:xfrm>
        </p:grpSpPr>
        <p:sp>
          <p:nvSpPr>
            <p:cNvPr id="5797" name="Google Shape;5797;p8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8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86"/>
          <p:cNvGrpSpPr/>
          <p:nvPr/>
        </p:nvGrpSpPr>
        <p:grpSpPr>
          <a:xfrm>
            <a:off x="3073912" y="3651263"/>
            <a:ext cx="310770" cy="365467"/>
            <a:chOff x="-60232500" y="4101525"/>
            <a:chExt cx="268600" cy="315875"/>
          </a:xfrm>
        </p:grpSpPr>
        <p:sp>
          <p:nvSpPr>
            <p:cNvPr id="5805" name="Google Shape;5805;p8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7" name="Google Shape;5807;p86"/>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8" name="Google Shape;5808;p86"/>
          <p:cNvGrpSpPr/>
          <p:nvPr/>
        </p:nvGrpSpPr>
        <p:grpSpPr>
          <a:xfrm>
            <a:off x="2606912" y="1377094"/>
            <a:ext cx="368186" cy="366364"/>
            <a:chOff x="-63679950" y="3360375"/>
            <a:chExt cx="318225" cy="316650"/>
          </a:xfrm>
        </p:grpSpPr>
        <p:sp>
          <p:nvSpPr>
            <p:cNvPr id="5809" name="Google Shape;5809;p8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3" name="Google Shape;5813;p86"/>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4" name="Google Shape;5814;p86"/>
          <p:cNvGrpSpPr/>
          <p:nvPr/>
        </p:nvGrpSpPr>
        <p:grpSpPr>
          <a:xfrm>
            <a:off x="2605539" y="2248431"/>
            <a:ext cx="370934" cy="367521"/>
            <a:chOff x="-63679950" y="4093450"/>
            <a:chExt cx="320600" cy="317650"/>
          </a:xfrm>
        </p:grpSpPr>
        <p:sp>
          <p:nvSpPr>
            <p:cNvPr id="5815" name="Google Shape;5815;p8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86"/>
          <p:cNvGrpSpPr/>
          <p:nvPr/>
        </p:nvGrpSpPr>
        <p:grpSpPr>
          <a:xfrm>
            <a:off x="1265656" y="2741433"/>
            <a:ext cx="366364" cy="367290"/>
            <a:chOff x="-61784125" y="3377700"/>
            <a:chExt cx="316650" cy="317450"/>
          </a:xfrm>
        </p:grpSpPr>
        <p:sp>
          <p:nvSpPr>
            <p:cNvPr id="5819" name="Google Shape;5819;p8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86"/>
          <p:cNvGrpSpPr/>
          <p:nvPr/>
        </p:nvGrpSpPr>
        <p:grpSpPr>
          <a:xfrm>
            <a:off x="1265656" y="3191835"/>
            <a:ext cx="366364" cy="367290"/>
            <a:chOff x="-61783350" y="3743950"/>
            <a:chExt cx="316650" cy="317450"/>
          </a:xfrm>
        </p:grpSpPr>
        <p:sp>
          <p:nvSpPr>
            <p:cNvPr id="5827" name="Google Shape;5827;p8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9" name="Google Shape;5829;p86"/>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6"/>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6"/>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2" name="Google Shape;5832;p86"/>
          <p:cNvGrpSpPr/>
          <p:nvPr/>
        </p:nvGrpSpPr>
        <p:grpSpPr>
          <a:xfrm>
            <a:off x="3487080" y="3651668"/>
            <a:ext cx="369112" cy="364657"/>
            <a:chOff x="-59869425" y="4102225"/>
            <a:chExt cx="319025" cy="315175"/>
          </a:xfrm>
        </p:grpSpPr>
        <p:sp>
          <p:nvSpPr>
            <p:cNvPr id="5833" name="Google Shape;5833;p8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86"/>
          <p:cNvGrpSpPr/>
          <p:nvPr/>
        </p:nvGrpSpPr>
        <p:grpSpPr>
          <a:xfrm>
            <a:off x="2605883" y="4120490"/>
            <a:ext cx="366364" cy="365467"/>
            <a:chOff x="-59029025" y="3711650"/>
            <a:chExt cx="316650" cy="315875"/>
          </a:xfrm>
        </p:grpSpPr>
        <p:sp>
          <p:nvSpPr>
            <p:cNvPr id="5838" name="Google Shape;5838;p8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86"/>
          <p:cNvGrpSpPr/>
          <p:nvPr/>
        </p:nvGrpSpPr>
        <p:grpSpPr>
          <a:xfrm>
            <a:off x="4841373" y="1398014"/>
            <a:ext cx="351940" cy="348188"/>
            <a:chOff x="581525" y="3254850"/>
            <a:chExt cx="297750" cy="294575"/>
          </a:xfrm>
        </p:grpSpPr>
        <p:sp>
          <p:nvSpPr>
            <p:cNvPr id="5846" name="Google Shape;5846;p8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6"/>
          <p:cNvGrpSpPr/>
          <p:nvPr/>
        </p:nvGrpSpPr>
        <p:grpSpPr>
          <a:xfrm>
            <a:off x="4840442" y="1836950"/>
            <a:ext cx="353802" cy="351497"/>
            <a:chOff x="580725" y="3617925"/>
            <a:chExt cx="299325" cy="297375"/>
          </a:xfrm>
        </p:grpSpPr>
        <p:sp>
          <p:nvSpPr>
            <p:cNvPr id="5850" name="Google Shape;5850;p8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5" name="Google Shape;5855;p86"/>
          <p:cNvGrpSpPr/>
          <p:nvPr/>
        </p:nvGrpSpPr>
        <p:grpSpPr>
          <a:xfrm>
            <a:off x="4842304" y="2284140"/>
            <a:ext cx="350079" cy="350079"/>
            <a:chOff x="583100" y="3982600"/>
            <a:chExt cx="296175" cy="296175"/>
          </a:xfrm>
        </p:grpSpPr>
        <p:sp>
          <p:nvSpPr>
            <p:cNvPr id="5856" name="Google Shape;5856;p8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3" name="Google Shape;5863;p86"/>
          <p:cNvGrpSpPr/>
          <p:nvPr/>
        </p:nvGrpSpPr>
        <p:grpSpPr>
          <a:xfrm>
            <a:off x="7074918" y="1397764"/>
            <a:ext cx="307231" cy="348690"/>
            <a:chOff x="2423775" y="3226875"/>
            <a:chExt cx="259925" cy="295000"/>
          </a:xfrm>
        </p:grpSpPr>
        <p:sp>
          <p:nvSpPr>
            <p:cNvPr id="5864" name="Google Shape;5864;p8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86"/>
          <p:cNvGrpSpPr/>
          <p:nvPr/>
        </p:nvGrpSpPr>
        <p:grpSpPr>
          <a:xfrm>
            <a:off x="7052106" y="1839049"/>
            <a:ext cx="352857" cy="347301"/>
            <a:chOff x="2404875" y="3592725"/>
            <a:chExt cx="298525" cy="293825"/>
          </a:xfrm>
        </p:grpSpPr>
        <p:sp>
          <p:nvSpPr>
            <p:cNvPr id="5868" name="Google Shape;5868;p8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86"/>
          <p:cNvGrpSpPr/>
          <p:nvPr/>
        </p:nvGrpSpPr>
        <p:grpSpPr>
          <a:xfrm>
            <a:off x="7053036" y="2284614"/>
            <a:ext cx="350995" cy="349133"/>
            <a:chOff x="2404875" y="3955825"/>
            <a:chExt cx="296950" cy="295375"/>
          </a:xfrm>
        </p:grpSpPr>
        <p:sp>
          <p:nvSpPr>
            <p:cNvPr id="5872" name="Google Shape;5872;p8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86"/>
          <p:cNvGrpSpPr/>
          <p:nvPr/>
        </p:nvGrpSpPr>
        <p:grpSpPr>
          <a:xfrm>
            <a:off x="5747016" y="2748808"/>
            <a:ext cx="349163" cy="350079"/>
            <a:chOff x="4263650" y="3235150"/>
            <a:chExt cx="295400" cy="296175"/>
          </a:xfrm>
        </p:grpSpPr>
        <p:sp>
          <p:nvSpPr>
            <p:cNvPr id="5877" name="Google Shape;5877;p8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86"/>
          <p:cNvGrpSpPr/>
          <p:nvPr/>
        </p:nvGrpSpPr>
        <p:grpSpPr>
          <a:xfrm>
            <a:off x="5744696" y="3207969"/>
            <a:ext cx="353802" cy="327739"/>
            <a:chOff x="4266025" y="3609275"/>
            <a:chExt cx="299325" cy="277275"/>
          </a:xfrm>
        </p:grpSpPr>
        <p:sp>
          <p:nvSpPr>
            <p:cNvPr id="5883" name="Google Shape;5883;p8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86"/>
          <p:cNvGrpSpPr/>
          <p:nvPr/>
        </p:nvGrpSpPr>
        <p:grpSpPr>
          <a:xfrm>
            <a:off x="5745154" y="3673356"/>
            <a:ext cx="352886" cy="349133"/>
            <a:chOff x="4263650" y="3963700"/>
            <a:chExt cx="298550" cy="295375"/>
          </a:xfrm>
        </p:grpSpPr>
        <p:sp>
          <p:nvSpPr>
            <p:cNvPr id="5886" name="Google Shape;5886;p8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86"/>
          <p:cNvGrpSpPr/>
          <p:nvPr/>
        </p:nvGrpSpPr>
        <p:grpSpPr>
          <a:xfrm>
            <a:off x="8023491" y="2748809"/>
            <a:ext cx="226264" cy="350079"/>
            <a:chOff x="6164975" y="3211525"/>
            <a:chExt cx="191425" cy="296175"/>
          </a:xfrm>
        </p:grpSpPr>
        <p:sp>
          <p:nvSpPr>
            <p:cNvPr id="5894" name="Google Shape;5894;p8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86"/>
          <p:cNvGrpSpPr/>
          <p:nvPr/>
        </p:nvGrpSpPr>
        <p:grpSpPr>
          <a:xfrm>
            <a:off x="5285528" y="1397084"/>
            <a:ext cx="352886" cy="350049"/>
            <a:chOff x="946175" y="3253275"/>
            <a:chExt cx="298550" cy="296150"/>
          </a:xfrm>
        </p:grpSpPr>
        <p:sp>
          <p:nvSpPr>
            <p:cNvPr id="5902" name="Google Shape;5902;p8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86"/>
          <p:cNvGrpSpPr/>
          <p:nvPr/>
        </p:nvGrpSpPr>
        <p:grpSpPr>
          <a:xfrm>
            <a:off x="5286459" y="1839048"/>
            <a:ext cx="351024" cy="347301"/>
            <a:chOff x="946175" y="3619500"/>
            <a:chExt cx="296975" cy="293825"/>
          </a:xfrm>
        </p:grpSpPr>
        <p:sp>
          <p:nvSpPr>
            <p:cNvPr id="5908" name="Google Shape;5908;p8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86"/>
          <p:cNvGrpSpPr/>
          <p:nvPr/>
        </p:nvGrpSpPr>
        <p:grpSpPr>
          <a:xfrm>
            <a:off x="5286001" y="2283682"/>
            <a:ext cx="351940" cy="350995"/>
            <a:chOff x="944600" y="3981825"/>
            <a:chExt cx="297750" cy="296950"/>
          </a:xfrm>
        </p:grpSpPr>
        <p:sp>
          <p:nvSpPr>
            <p:cNvPr id="5915" name="Google Shape;5915;p8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86"/>
          <p:cNvGrpSpPr/>
          <p:nvPr/>
        </p:nvGrpSpPr>
        <p:grpSpPr>
          <a:xfrm>
            <a:off x="7502937" y="1397542"/>
            <a:ext cx="350079" cy="349133"/>
            <a:chOff x="2768750" y="3227275"/>
            <a:chExt cx="296175" cy="295375"/>
          </a:xfrm>
        </p:grpSpPr>
        <p:sp>
          <p:nvSpPr>
            <p:cNvPr id="5920" name="Google Shape;5920;p8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8" name="Google Shape;5928;p86"/>
          <p:cNvGrpSpPr/>
          <p:nvPr/>
        </p:nvGrpSpPr>
        <p:grpSpPr>
          <a:xfrm>
            <a:off x="7523888" y="1838414"/>
            <a:ext cx="308177" cy="348572"/>
            <a:chOff x="2786075" y="3591800"/>
            <a:chExt cx="260725" cy="294900"/>
          </a:xfrm>
        </p:grpSpPr>
        <p:sp>
          <p:nvSpPr>
            <p:cNvPr id="5929" name="Google Shape;5929;p8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86"/>
          <p:cNvGrpSpPr/>
          <p:nvPr/>
        </p:nvGrpSpPr>
        <p:grpSpPr>
          <a:xfrm>
            <a:off x="7564387" y="2284141"/>
            <a:ext cx="227180" cy="350079"/>
            <a:chOff x="2819150" y="3955025"/>
            <a:chExt cx="192200" cy="296175"/>
          </a:xfrm>
        </p:grpSpPr>
        <p:sp>
          <p:nvSpPr>
            <p:cNvPr id="5935" name="Google Shape;5935;p8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86"/>
          <p:cNvGrpSpPr/>
          <p:nvPr/>
        </p:nvGrpSpPr>
        <p:grpSpPr>
          <a:xfrm>
            <a:off x="6188160" y="2749739"/>
            <a:ext cx="349133" cy="348217"/>
            <a:chOff x="4629125" y="3235150"/>
            <a:chExt cx="295375" cy="294600"/>
          </a:xfrm>
        </p:grpSpPr>
        <p:sp>
          <p:nvSpPr>
            <p:cNvPr id="5940" name="Google Shape;5940;p8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86"/>
          <p:cNvGrpSpPr/>
          <p:nvPr/>
        </p:nvGrpSpPr>
        <p:grpSpPr>
          <a:xfrm>
            <a:off x="6188145" y="3197272"/>
            <a:ext cx="349163" cy="349133"/>
            <a:chOff x="4628325" y="3599825"/>
            <a:chExt cx="295400" cy="295375"/>
          </a:xfrm>
        </p:grpSpPr>
        <p:sp>
          <p:nvSpPr>
            <p:cNvPr id="5946" name="Google Shape;5946;p8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86"/>
          <p:cNvGrpSpPr/>
          <p:nvPr/>
        </p:nvGrpSpPr>
        <p:grpSpPr>
          <a:xfrm>
            <a:off x="6209096" y="3672883"/>
            <a:ext cx="307261" cy="350079"/>
            <a:chOff x="4645650" y="3962900"/>
            <a:chExt cx="259950" cy="296175"/>
          </a:xfrm>
        </p:grpSpPr>
        <p:sp>
          <p:nvSpPr>
            <p:cNvPr id="5959" name="Google Shape;5959;p8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86"/>
          <p:cNvGrpSpPr/>
          <p:nvPr/>
        </p:nvGrpSpPr>
        <p:grpSpPr>
          <a:xfrm>
            <a:off x="7962056" y="3197745"/>
            <a:ext cx="349133" cy="348188"/>
            <a:chOff x="6143725" y="3582500"/>
            <a:chExt cx="295375" cy="294575"/>
          </a:xfrm>
        </p:grpSpPr>
        <p:sp>
          <p:nvSpPr>
            <p:cNvPr id="5966" name="Google Shape;5966;p8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86"/>
          <p:cNvGrpSpPr/>
          <p:nvPr/>
        </p:nvGrpSpPr>
        <p:grpSpPr>
          <a:xfrm>
            <a:off x="5730883" y="1397084"/>
            <a:ext cx="350995" cy="350049"/>
            <a:chOff x="1310075" y="3253275"/>
            <a:chExt cx="296950" cy="296150"/>
          </a:xfrm>
        </p:grpSpPr>
        <p:sp>
          <p:nvSpPr>
            <p:cNvPr id="5974" name="Google Shape;5974;p8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7" name="Google Shape;5977;p86"/>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8" name="Google Shape;5978;p86"/>
          <p:cNvGrpSpPr/>
          <p:nvPr/>
        </p:nvGrpSpPr>
        <p:grpSpPr>
          <a:xfrm>
            <a:off x="5730410" y="2283343"/>
            <a:ext cx="351941" cy="351675"/>
            <a:chOff x="1310075" y="3980250"/>
            <a:chExt cx="297750" cy="297525"/>
          </a:xfrm>
        </p:grpSpPr>
        <p:sp>
          <p:nvSpPr>
            <p:cNvPr id="5979" name="Google Shape;5979;p8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86"/>
          <p:cNvGrpSpPr/>
          <p:nvPr/>
        </p:nvGrpSpPr>
        <p:grpSpPr>
          <a:xfrm>
            <a:off x="7995198" y="1397542"/>
            <a:ext cx="266305" cy="349133"/>
            <a:chOff x="3167275" y="3227275"/>
            <a:chExt cx="225300" cy="295375"/>
          </a:xfrm>
        </p:grpSpPr>
        <p:sp>
          <p:nvSpPr>
            <p:cNvPr id="5984" name="Google Shape;5984;p8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9" name="Google Shape;5989;p86"/>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0" name="Google Shape;5990;p86"/>
          <p:cNvGrpSpPr/>
          <p:nvPr/>
        </p:nvGrpSpPr>
        <p:grpSpPr>
          <a:xfrm>
            <a:off x="7952380" y="2284599"/>
            <a:ext cx="351940" cy="349163"/>
            <a:chOff x="3133425" y="3955025"/>
            <a:chExt cx="297750" cy="295400"/>
          </a:xfrm>
        </p:grpSpPr>
        <p:sp>
          <p:nvSpPr>
            <p:cNvPr id="5991" name="Google Shape;5991;p8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86"/>
          <p:cNvGrpSpPr/>
          <p:nvPr/>
        </p:nvGrpSpPr>
        <p:grpSpPr>
          <a:xfrm>
            <a:off x="6632554" y="2748187"/>
            <a:ext cx="350079" cy="351320"/>
            <a:chOff x="4991425" y="3234750"/>
            <a:chExt cx="296175" cy="297225"/>
          </a:xfrm>
        </p:grpSpPr>
        <p:sp>
          <p:nvSpPr>
            <p:cNvPr id="5995" name="Google Shape;5995;p8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86"/>
          <p:cNvGrpSpPr/>
          <p:nvPr/>
        </p:nvGrpSpPr>
        <p:grpSpPr>
          <a:xfrm>
            <a:off x="6632554" y="3217750"/>
            <a:ext cx="350079" cy="308177"/>
            <a:chOff x="4991425" y="3617150"/>
            <a:chExt cx="296175" cy="260725"/>
          </a:xfrm>
        </p:grpSpPr>
        <p:sp>
          <p:nvSpPr>
            <p:cNvPr id="6002" name="Google Shape;6002;p8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86"/>
          <p:cNvGrpSpPr/>
          <p:nvPr/>
        </p:nvGrpSpPr>
        <p:grpSpPr>
          <a:xfrm>
            <a:off x="6709827" y="3673341"/>
            <a:ext cx="195532" cy="349163"/>
            <a:chOff x="5056800" y="3962900"/>
            <a:chExt cx="165425" cy="295400"/>
          </a:xfrm>
        </p:grpSpPr>
        <p:sp>
          <p:nvSpPr>
            <p:cNvPr id="6010" name="Google Shape;6010;p8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86"/>
          <p:cNvGrpSpPr/>
          <p:nvPr/>
        </p:nvGrpSpPr>
        <p:grpSpPr>
          <a:xfrm>
            <a:off x="7961125" y="3673357"/>
            <a:ext cx="350995" cy="349133"/>
            <a:chOff x="6168925" y="3936925"/>
            <a:chExt cx="296950" cy="295375"/>
          </a:xfrm>
        </p:grpSpPr>
        <p:sp>
          <p:nvSpPr>
            <p:cNvPr id="6014" name="Google Shape;6014;p8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86"/>
          <p:cNvGrpSpPr/>
          <p:nvPr/>
        </p:nvGrpSpPr>
        <p:grpSpPr>
          <a:xfrm>
            <a:off x="6174844" y="1390429"/>
            <a:ext cx="348188" cy="349133"/>
            <a:chOff x="1674750" y="3254050"/>
            <a:chExt cx="294575" cy="295375"/>
          </a:xfrm>
        </p:grpSpPr>
        <p:sp>
          <p:nvSpPr>
            <p:cNvPr id="6021" name="Google Shape;6021;p8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86"/>
          <p:cNvGrpSpPr/>
          <p:nvPr/>
        </p:nvGrpSpPr>
        <p:grpSpPr>
          <a:xfrm>
            <a:off x="6189239" y="1838132"/>
            <a:ext cx="319347" cy="349133"/>
            <a:chOff x="1687350" y="3618725"/>
            <a:chExt cx="270175" cy="295375"/>
          </a:xfrm>
        </p:grpSpPr>
        <p:sp>
          <p:nvSpPr>
            <p:cNvPr id="6025" name="Google Shape;6025;p8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86"/>
          <p:cNvGrpSpPr/>
          <p:nvPr/>
        </p:nvGrpSpPr>
        <p:grpSpPr>
          <a:xfrm>
            <a:off x="6172942" y="2284613"/>
            <a:ext cx="351940" cy="349133"/>
            <a:chOff x="1672375" y="3982600"/>
            <a:chExt cx="297750" cy="295375"/>
          </a:xfrm>
        </p:grpSpPr>
        <p:sp>
          <p:nvSpPr>
            <p:cNvPr id="6029" name="Google Shape;6029;p8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86"/>
          <p:cNvGrpSpPr/>
          <p:nvPr/>
        </p:nvGrpSpPr>
        <p:grpSpPr>
          <a:xfrm>
            <a:off x="4864934" y="2748808"/>
            <a:ext cx="350079" cy="350079"/>
            <a:chOff x="3497300" y="3227275"/>
            <a:chExt cx="296175" cy="296175"/>
          </a:xfrm>
        </p:grpSpPr>
        <p:sp>
          <p:nvSpPr>
            <p:cNvPr id="6033" name="Google Shape;6033;p8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86"/>
          <p:cNvGrpSpPr/>
          <p:nvPr/>
        </p:nvGrpSpPr>
        <p:grpSpPr>
          <a:xfrm>
            <a:off x="4865407" y="3198203"/>
            <a:ext cx="349133" cy="347272"/>
            <a:chOff x="3497300" y="3591950"/>
            <a:chExt cx="295375" cy="293800"/>
          </a:xfrm>
        </p:grpSpPr>
        <p:sp>
          <p:nvSpPr>
            <p:cNvPr id="6042" name="Google Shape;6042;p8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86"/>
          <p:cNvGrpSpPr/>
          <p:nvPr/>
        </p:nvGrpSpPr>
        <p:grpSpPr>
          <a:xfrm>
            <a:off x="4865407" y="3673341"/>
            <a:ext cx="349133" cy="349163"/>
            <a:chOff x="3497300" y="3955025"/>
            <a:chExt cx="295375" cy="295400"/>
          </a:xfrm>
        </p:grpSpPr>
        <p:sp>
          <p:nvSpPr>
            <p:cNvPr id="6051" name="Google Shape;6051;p8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86"/>
          <p:cNvGrpSpPr/>
          <p:nvPr/>
        </p:nvGrpSpPr>
        <p:grpSpPr>
          <a:xfrm>
            <a:off x="7089979" y="2749532"/>
            <a:ext cx="327739" cy="348631"/>
            <a:chOff x="5364750" y="3235150"/>
            <a:chExt cx="277275" cy="294950"/>
          </a:xfrm>
        </p:grpSpPr>
        <p:sp>
          <p:nvSpPr>
            <p:cNvPr id="6055" name="Google Shape;6055;p8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86"/>
          <p:cNvGrpSpPr/>
          <p:nvPr/>
        </p:nvGrpSpPr>
        <p:grpSpPr>
          <a:xfrm>
            <a:off x="7078337" y="3195868"/>
            <a:ext cx="351024" cy="351941"/>
            <a:chOff x="5355300" y="3598250"/>
            <a:chExt cx="296975" cy="297750"/>
          </a:xfrm>
        </p:grpSpPr>
        <p:sp>
          <p:nvSpPr>
            <p:cNvPr id="6064" name="Google Shape;6064;p8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86"/>
          <p:cNvGrpSpPr/>
          <p:nvPr/>
        </p:nvGrpSpPr>
        <p:grpSpPr>
          <a:xfrm>
            <a:off x="7082533" y="3734790"/>
            <a:ext cx="342632" cy="226264"/>
            <a:chOff x="5358450" y="4015675"/>
            <a:chExt cx="289875" cy="191425"/>
          </a:xfrm>
        </p:grpSpPr>
        <p:sp>
          <p:nvSpPr>
            <p:cNvPr id="6073" name="Google Shape;6073;p8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6"/>
          <p:cNvGrpSpPr/>
          <p:nvPr/>
        </p:nvGrpSpPr>
        <p:grpSpPr>
          <a:xfrm>
            <a:off x="6209015" y="4117322"/>
            <a:ext cx="351024" cy="325464"/>
            <a:chOff x="6543825" y="3202075"/>
            <a:chExt cx="296975" cy="275350"/>
          </a:xfrm>
        </p:grpSpPr>
        <p:sp>
          <p:nvSpPr>
            <p:cNvPr id="6078" name="Google Shape;6078;p8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86"/>
          <p:cNvGrpSpPr/>
          <p:nvPr/>
        </p:nvGrpSpPr>
        <p:grpSpPr>
          <a:xfrm>
            <a:off x="6615996" y="1397069"/>
            <a:ext cx="350079" cy="350079"/>
            <a:chOff x="2037825" y="3254050"/>
            <a:chExt cx="296175" cy="296175"/>
          </a:xfrm>
        </p:grpSpPr>
        <p:sp>
          <p:nvSpPr>
            <p:cNvPr id="6086" name="Google Shape;6086;p8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86"/>
          <p:cNvGrpSpPr/>
          <p:nvPr/>
        </p:nvGrpSpPr>
        <p:grpSpPr>
          <a:xfrm>
            <a:off x="6614135" y="1838236"/>
            <a:ext cx="353802" cy="348926"/>
            <a:chOff x="2034675" y="3617925"/>
            <a:chExt cx="299325" cy="295200"/>
          </a:xfrm>
        </p:grpSpPr>
        <p:sp>
          <p:nvSpPr>
            <p:cNvPr id="6093" name="Google Shape;6093;p8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86"/>
          <p:cNvGrpSpPr/>
          <p:nvPr/>
        </p:nvGrpSpPr>
        <p:grpSpPr>
          <a:xfrm>
            <a:off x="6615996" y="2284613"/>
            <a:ext cx="350079" cy="349133"/>
            <a:chOff x="2037825" y="3981825"/>
            <a:chExt cx="296175" cy="295375"/>
          </a:xfrm>
        </p:grpSpPr>
        <p:sp>
          <p:nvSpPr>
            <p:cNvPr id="6099" name="Google Shape;6099;p8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86"/>
          <p:cNvGrpSpPr/>
          <p:nvPr/>
        </p:nvGrpSpPr>
        <p:grpSpPr>
          <a:xfrm>
            <a:off x="5301014" y="2780929"/>
            <a:ext cx="350079" cy="285837"/>
            <a:chOff x="3860400" y="3254050"/>
            <a:chExt cx="296175" cy="241825"/>
          </a:xfrm>
        </p:grpSpPr>
        <p:sp>
          <p:nvSpPr>
            <p:cNvPr id="6103" name="Google Shape;6103;p8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86"/>
          <p:cNvGrpSpPr/>
          <p:nvPr/>
        </p:nvGrpSpPr>
        <p:grpSpPr>
          <a:xfrm>
            <a:off x="5300541" y="3196800"/>
            <a:ext cx="351024" cy="350079"/>
            <a:chOff x="3859600" y="3591950"/>
            <a:chExt cx="296975" cy="296175"/>
          </a:xfrm>
        </p:grpSpPr>
        <p:sp>
          <p:nvSpPr>
            <p:cNvPr id="6111" name="Google Shape;6111;p8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86"/>
          <p:cNvGrpSpPr/>
          <p:nvPr/>
        </p:nvGrpSpPr>
        <p:grpSpPr>
          <a:xfrm>
            <a:off x="5301014" y="3672883"/>
            <a:ext cx="350079" cy="350079"/>
            <a:chOff x="3860400" y="3955025"/>
            <a:chExt cx="296175" cy="296175"/>
          </a:xfrm>
        </p:grpSpPr>
        <p:sp>
          <p:nvSpPr>
            <p:cNvPr id="6115" name="Google Shape;6115;p8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86"/>
          <p:cNvGrpSpPr/>
          <p:nvPr/>
        </p:nvGrpSpPr>
        <p:grpSpPr>
          <a:xfrm>
            <a:off x="7516230" y="2749281"/>
            <a:ext cx="355664" cy="349133"/>
            <a:chOff x="5716825" y="3235950"/>
            <a:chExt cx="300900" cy="295375"/>
          </a:xfrm>
        </p:grpSpPr>
        <p:sp>
          <p:nvSpPr>
            <p:cNvPr id="6121" name="Google Shape;6121;p8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86"/>
          <p:cNvGrpSpPr/>
          <p:nvPr/>
        </p:nvGrpSpPr>
        <p:grpSpPr>
          <a:xfrm>
            <a:off x="7529261" y="3207969"/>
            <a:ext cx="329601" cy="327739"/>
            <a:chOff x="5727850" y="3609275"/>
            <a:chExt cx="278850" cy="277275"/>
          </a:xfrm>
        </p:grpSpPr>
        <p:sp>
          <p:nvSpPr>
            <p:cNvPr id="6126" name="Google Shape;6126;p8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86"/>
          <p:cNvGrpSpPr/>
          <p:nvPr/>
        </p:nvGrpSpPr>
        <p:grpSpPr>
          <a:xfrm>
            <a:off x="7540446" y="3673356"/>
            <a:ext cx="307231" cy="349133"/>
            <a:chOff x="5736525" y="3963700"/>
            <a:chExt cx="259925" cy="295375"/>
          </a:xfrm>
        </p:grpSpPr>
        <p:sp>
          <p:nvSpPr>
            <p:cNvPr id="6132" name="Google Shape;6132;p8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86"/>
          <p:cNvGrpSpPr/>
          <p:nvPr/>
        </p:nvGrpSpPr>
        <p:grpSpPr>
          <a:xfrm>
            <a:off x="6632026" y="4122683"/>
            <a:ext cx="351024" cy="350079"/>
            <a:chOff x="6553275" y="3604550"/>
            <a:chExt cx="296975" cy="296175"/>
          </a:xfrm>
        </p:grpSpPr>
        <p:sp>
          <p:nvSpPr>
            <p:cNvPr id="6140" name="Google Shape;6140;p8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6" name="Google Shape;6146;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147" name="Google Shape;6147;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51"/>
        <p:cNvGrpSpPr/>
        <p:nvPr/>
      </p:nvGrpSpPr>
      <p:grpSpPr>
        <a:xfrm>
          <a:off x="0" y="0"/>
          <a:ext cx="0" cy="0"/>
          <a:chOff x="0" y="0"/>
          <a:chExt cx="0" cy="0"/>
        </a:xfrm>
      </p:grpSpPr>
      <p:grpSp>
        <p:nvGrpSpPr>
          <p:cNvPr id="6152" name="Google Shape;6152;p87"/>
          <p:cNvGrpSpPr/>
          <p:nvPr/>
        </p:nvGrpSpPr>
        <p:grpSpPr>
          <a:xfrm>
            <a:off x="859032" y="1380546"/>
            <a:ext cx="294401" cy="353645"/>
            <a:chOff x="-35814600" y="3202075"/>
            <a:chExt cx="242625" cy="291450"/>
          </a:xfrm>
        </p:grpSpPr>
        <p:sp>
          <p:nvSpPr>
            <p:cNvPr id="6153" name="Google Shape;6153;p8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87"/>
          <p:cNvGrpSpPr/>
          <p:nvPr/>
        </p:nvGrpSpPr>
        <p:grpSpPr>
          <a:xfrm>
            <a:off x="829410" y="1821466"/>
            <a:ext cx="353645" cy="353888"/>
            <a:chOff x="-35839800" y="3561025"/>
            <a:chExt cx="291450" cy="291650"/>
          </a:xfrm>
        </p:grpSpPr>
        <p:sp>
          <p:nvSpPr>
            <p:cNvPr id="6161" name="Google Shape;6161;p8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8" name="Google Shape;6168;p87"/>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9" name="Google Shape;6169;p87"/>
          <p:cNvGrpSpPr/>
          <p:nvPr/>
        </p:nvGrpSpPr>
        <p:grpSpPr>
          <a:xfrm>
            <a:off x="3066955" y="1380546"/>
            <a:ext cx="353645" cy="353645"/>
            <a:chOff x="-34003850" y="3227275"/>
            <a:chExt cx="291450" cy="291450"/>
          </a:xfrm>
        </p:grpSpPr>
        <p:sp>
          <p:nvSpPr>
            <p:cNvPr id="6170" name="Google Shape;6170;p8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87"/>
          <p:cNvGrpSpPr/>
          <p:nvPr/>
        </p:nvGrpSpPr>
        <p:grpSpPr>
          <a:xfrm>
            <a:off x="3066485" y="1821238"/>
            <a:ext cx="354586" cy="354343"/>
            <a:chOff x="-34004625" y="3585850"/>
            <a:chExt cx="292225" cy="292025"/>
          </a:xfrm>
        </p:grpSpPr>
        <p:sp>
          <p:nvSpPr>
            <p:cNvPr id="6176" name="Google Shape;6176;p8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87"/>
          <p:cNvGrpSpPr/>
          <p:nvPr/>
        </p:nvGrpSpPr>
        <p:grpSpPr>
          <a:xfrm>
            <a:off x="3066000" y="2256439"/>
            <a:ext cx="355557" cy="354616"/>
            <a:chOff x="-34005425" y="3945575"/>
            <a:chExt cx="293025" cy="292250"/>
          </a:xfrm>
        </p:grpSpPr>
        <p:sp>
          <p:nvSpPr>
            <p:cNvPr id="6182" name="Google Shape;6182;p8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87"/>
          <p:cNvGrpSpPr/>
          <p:nvPr/>
        </p:nvGrpSpPr>
        <p:grpSpPr>
          <a:xfrm>
            <a:off x="1713099" y="2729615"/>
            <a:ext cx="358408" cy="355557"/>
            <a:chOff x="-32174975" y="3192625"/>
            <a:chExt cx="295375" cy="293025"/>
          </a:xfrm>
        </p:grpSpPr>
        <p:sp>
          <p:nvSpPr>
            <p:cNvPr id="6186" name="Google Shape;6186;p8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0" name="Google Shape;6190;p87"/>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7"/>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2" name="Google Shape;6192;p87"/>
          <p:cNvGrpSpPr/>
          <p:nvPr/>
        </p:nvGrpSpPr>
        <p:grpSpPr>
          <a:xfrm>
            <a:off x="3952249" y="2730570"/>
            <a:ext cx="354586" cy="353645"/>
            <a:chOff x="-30345325" y="3184750"/>
            <a:chExt cx="292225" cy="291450"/>
          </a:xfrm>
        </p:grpSpPr>
        <p:sp>
          <p:nvSpPr>
            <p:cNvPr id="6193" name="Google Shape;6193;p8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87"/>
          <p:cNvGrpSpPr/>
          <p:nvPr/>
        </p:nvGrpSpPr>
        <p:grpSpPr>
          <a:xfrm>
            <a:off x="1277001" y="1380546"/>
            <a:ext cx="353645" cy="353645"/>
            <a:chOff x="-35481425" y="3202075"/>
            <a:chExt cx="291450" cy="291450"/>
          </a:xfrm>
        </p:grpSpPr>
        <p:sp>
          <p:nvSpPr>
            <p:cNvPr id="6199" name="Google Shape;6199;p8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87"/>
          <p:cNvGrpSpPr/>
          <p:nvPr/>
        </p:nvGrpSpPr>
        <p:grpSpPr>
          <a:xfrm>
            <a:off x="1276531" y="1822072"/>
            <a:ext cx="354586" cy="352675"/>
            <a:chOff x="-35482200" y="3561225"/>
            <a:chExt cx="292225" cy="290650"/>
          </a:xfrm>
        </p:grpSpPr>
        <p:sp>
          <p:nvSpPr>
            <p:cNvPr id="6207" name="Google Shape;6207;p8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87"/>
          <p:cNvGrpSpPr/>
          <p:nvPr/>
        </p:nvGrpSpPr>
        <p:grpSpPr>
          <a:xfrm>
            <a:off x="1277001" y="2256940"/>
            <a:ext cx="353645" cy="353615"/>
            <a:chOff x="-35481425" y="3919600"/>
            <a:chExt cx="291450" cy="291425"/>
          </a:xfrm>
        </p:grpSpPr>
        <p:sp>
          <p:nvSpPr>
            <p:cNvPr id="6211" name="Google Shape;6211;p8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87"/>
          <p:cNvGrpSpPr/>
          <p:nvPr/>
        </p:nvGrpSpPr>
        <p:grpSpPr>
          <a:xfrm>
            <a:off x="3512636" y="1381031"/>
            <a:ext cx="357468" cy="352675"/>
            <a:chOff x="-33645475" y="3228075"/>
            <a:chExt cx="294600" cy="290650"/>
          </a:xfrm>
        </p:grpSpPr>
        <p:sp>
          <p:nvSpPr>
            <p:cNvPr id="6220" name="Google Shape;6220;p8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87"/>
          <p:cNvGrpSpPr/>
          <p:nvPr/>
        </p:nvGrpSpPr>
        <p:grpSpPr>
          <a:xfrm>
            <a:off x="3513606" y="1821116"/>
            <a:ext cx="355526" cy="354586"/>
            <a:chOff x="-33646250" y="3586425"/>
            <a:chExt cx="293000" cy="292225"/>
          </a:xfrm>
        </p:grpSpPr>
        <p:sp>
          <p:nvSpPr>
            <p:cNvPr id="6228" name="Google Shape;6228;p8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87"/>
          <p:cNvGrpSpPr/>
          <p:nvPr/>
        </p:nvGrpSpPr>
        <p:grpSpPr>
          <a:xfrm>
            <a:off x="3514076" y="2255969"/>
            <a:ext cx="354586" cy="355557"/>
            <a:chOff x="-33645475" y="3944800"/>
            <a:chExt cx="292225" cy="293025"/>
          </a:xfrm>
        </p:grpSpPr>
        <p:sp>
          <p:nvSpPr>
            <p:cNvPr id="6231" name="Google Shape;6231;p8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87"/>
          <p:cNvGrpSpPr/>
          <p:nvPr/>
        </p:nvGrpSpPr>
        <p:grpSpPr>
          <a:xfrm>
            <a:off x="2167295" y="2729706"/>
            <a:ext cx="352675" cy="355375"/>
            <a:chOff x="-31809525" y="3192625"/>
            <a:chExt cx="290650" cy="292875"/>
          </a:xfrm>
        </p:grpSpPr>
        <p:sp>
          <p:nvSpPr>
            <p:cNvPr id="6242" name="Google Shape;6242;p8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87"/>
          <p:cNvGrpSpPr/>
          <p:nvPr/>
        </p:nvGrpSpPr>
        <p:grpSpPr>
          <a:xfrm>
            <a:off x="2166810" y="3200258"/>
            <a:ext cx="353645" cy="355557"/>
            <a:chOff x="-31811100" y="3550975"/>
            <a:chExt cx="291450" cy="293025"/>
          </a:xfrm>
        </p:grpSpPr>
        <p:sp>
          <p:nvSpPr>
            <p:cNvPr id="6247" name="Google Shape;6247;p8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87"/>
          <p:cNvGrpSpPr/>
          <p:nvPr/>
        </p:nvGrpSpPr>
        <p:grpSpPr>
          <a:xfrm>
            <a:off x="2160606" y="3664562"/>
            <a:ext cx="366052" cy="356831"/>
            <a:chOff x="-31817400" y="3910025"/>
            <a:chExt cx="301675" cy="294075"/>
          </a:xfrm>
        </p:grpSpPr>
        <p:sp>
          <p:nvSpPr>
            <p:cNvPr id="6255" name="Google Shape;6255;p8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87"/>
          <p:cNvGrpSpPr/>
          <p:nvPr/>
        </p:nvGrpSpPr>
        <p:grpSpPr>
          <a:xfrm>
            <a:off x="3952234" y="3200743"/>
            <a:ext cx="354616" cy="354586"/>
            <a:chOff x="-30354000" y="3569100"/>
            <a:chExt cx="292250" cy="292225"/>
          </a:xfrm>
        </p:grpSpPr>
        <p:sp>
          <p:nvSpPr>
            <p:cNvPr id="6259" name="Google Shape;6259;p8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87"/>
          <p:cNvGrpSpPr/>
          <p:nvPr/>
        </p:nvGrpSpPr>
        <p:grpSpPr>
          <a:xfrm>
            <a:off x="1730812" y="1380546"/>
            <a:ext cx="342148" cy="353645"/>
            <a:chOff x="-35118325" y="3202075"/>
            <a:chExt cx="281975" cy="291450"/>
          </a:xfrm>
        </p:grpSpPr>
        <p:sp>
          <p:nvSpPr>
            <p:cNvPr id="6266" name="Google Shape;6266;p8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87"/>
          <p:cNvGrpSpPr/>
          <p:nvPr/>
        </p:nvGrpSpPr>
        <p:grpSpPr>
          <a:xfrm>
            <a:off x="1724593" y="1821799"/>
            <a:ext cx="354586" cy="353221"/>
            <a:chOff x="-35123050" y="3561225"/>
            <a:chExt cx="292225" cy="291100"/>
          </a:xfrm>
        </p:grpSpPr>
        <p:sp>
          <p:nvSpPr>
            <p:cNvPr id="6271" name="Google Shape;6271;p8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87"/>
          <p:cNvGrpSpPr/>
          <p:nvPr/>
        </p:nvGrpSpPr>
        <p:grpSpPr>
          <a:xfrm>
            <a:off x="1766652" y="2256940"/>
            <a:ext cx="270467" cy="353615"/>
            <a:chOff x="-35089175" y="3919600"/>
            <a:chExt cx="222900" cy="291425"/>
          </a:xfrm>
        </p:grpSpPr>
        <p:sp>
          <p:nvSpPr>
            <p:cNvPr id="6274" name="Google Shape;6274;p8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87"/>
          <p:cNvGrpSpPr/>
          <p:nvPr/>
        </p:nvGrpSpPr>
        <p:grpSpPr>
          <a:xfrm>
            <a:off x="3963648" y="1380303"/>
            <a:ext cx="336445" cy="354131"/>
            <a:chOff x="-33277650" y="3226875"/>
            <a:chExt cx="277275" cy="291850"/>
          </a:xfrm>
        </p:grpSpPr>
        <p:sp>
          <p:nvSpPr>
            <p:cNvPr id="6277" name="Google Shape;6277;p8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87"/>
          <p:cNvGrpSpPr/>
          <p:nvPr/>
        </p:nvGrpSpPr>
        <p:grpSpPr>
          <a:xfrm>
            <a:off x="3955048" y="1821587"/>
            <a:ext cx="353645" cy="353645"/>
            <a:chOff x="-33286325" y="3586425"/>
            <a:chExt cx="291450" cy="291450"/>
          </a:xfrm>
        </p:grpSpPr>
        <p:sp>
          <p:nvSpPr>
            <p:cNvPr id="6285" name="Google Shape;6285;p8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87"/>
          <p:cNvGrpSpPr/>
          <p:nvPr/>
        </p:nvGrpSpPr>
        <p:grpSpPr>
          <a:xfrm>
            <a:off x="3955048" y="2255969"/>
            <a:ext cx="353645" cy="355557"/>
            <a:chOff x="-33286325" y="3944800"/>
            <a:chExt cx="291450" cy="293025"/>
          </a:xfrm>
        </p:grpSpPr>
        <p:sp>
          <p:nvSpPr>
            <p:cNvPr id="6291" name="Google Shape;6291;p8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7"/>
          <p:cNvGrpSpPr/>
          <p:nvPr/>
        </p:nvGrpSpPr>
        <p:grpSpPr>
          <a:xfrm>
            <a:off x="2613445" y="2729129"/>
            <a:ext cx="353645" cy="356527"/>
            <a:chOff x="-31452725" y="3191825"/>
            <a:chExt cx="291450" cy="293825"/>
          </a:xfrm>
        </p:grpSpPr>
        <p:sp>
          <p:nvSpPr>
            <p:cNvPr id="6296" name="Google Shape;6296;p8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87"/>
          <p:cNvGrpSpPr/>
          <p:nvPr/>
        </p:nvGrpSpPr>
        <p:grpSpPr>
          <a:xfrm>
            <a:off x="2612975" y="3200744"/>
            <a:ext cx="354586" cy="354586"/>
            <a:chOff x="-31452725" y="3551775"/>
            <a:chExt cx="292225" cy="292225"/>
          </a:xfrm>
        </p:grpSpPr>
        <p:sp>
          <p:nvSpPr>
            <p:cNvPr id="6301" name="Google Shape;6301;p8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87"/>
          <p:cNvGrpSpPr/>
          <p:nvPr/>
        </p:nvGrpSpPr>
        <p:grpSpPr>
          <a:xfrm>
            <a:off x="2611534" y="3664729"/>
            <a:ext cx="357468" cy="356497"/>
            <a:chOff x="-31455100" y="3909350"/>
            <a:chExt cx="294600" cy="293800"/>
          </a:xfrm>
        </p:grpSpPr>
        <p:sp>
          <p:nvSpPr>
            <p:cNvPr id="6306" name="Google Shape;6306;p8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87"/>
          <p:cNvGrpSpPr/>
          <p:nvPr/>
        </p:nvGrpSpPr>
        <p:grpSpPr>
          <a:xfrm>
            <a:off x="3952719" y="3665684"/>
            <a:ext cx="353645" cy="354586"/>
            <a:chOff x="-30345325" y="3918800"/>
            <a:chExt cx="291450" cy="292225"/>
          </a:xfrm>
        </p:grpSpPr>
        <p:sp>
          <p:nvSpPr>
            <p:cNvPr id="6309" name="Google Shape;6309;p8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87"/>
          <p:cNvGrpSpPr/>
          <p:nvPr/>
        </p:nvGrpSpPr>
        <p:grpSpPr>
          <a:xfrm>
            <a:off x="2172184" y="1821587"/>
            <a:ext cx="353645" cy="353645"/>
            <a:chOff x="-34763900" y="3561225"/>
            <a:chExt cx="291450" cy="291450"/>
          </a:xfrm>
        </p:grpSpPr>
        <p:sp>
          <p:nvSpPr>
            <p:cNvPr id="6315" name="Google Shape;6315;p8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87"/>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9" name="Google Shape;6319;p87"/>
          <p:cNvGrpSpPr/>
          <p:nvPr/>
        </p:nvGrpSpPr>
        <p:grpSpPr>
          <a:xfrm>
            <a:off x="827081" y="2730099"/>
            <a:ext cx="354586" cy="354586"/>
            <a:chOff x="-32927950" y="3227275"/>
            <a:chExt cx="292225" cy="292225"/>
          </a:xfrm>
        </p:grpSpPr>
        <p:sp>
          <p:nvSpPr>
            <p:cNvPr id="6320" name="Google Shape;6320;p8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87"/>
          <p:cNvGrpSpPr/>
          <p:nvPr/>
        </p:nvGrpSpPr>
        <p:grpSpPr>
          <a:xfrm>
            <a:off x="826596" y="3201213"/>
            <a:ext cx="355557" cy="353645"/>
            <a:chOff x="-32927950" y="3586425"/>
            <a:chExt cx="293025" cy="291450"/>
          </a:xfrm>
        </p:grpSpPr>
        <p:sp>
          <p:nvSpPr>
            <p:cNvPr id="6326" name="Google Shape;6326;p8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87"/>
          <p:cNvGrpSpPr/>
          <p:nvPr/>
        </p:nvGrpSpPr>
        <p:grpSpPr>
          <a:xfrm>
            <a:off x="827081" y="3665198"/>
            <a:ext cx="354586" cy="355557"/>
            <a:chOff x="-32927950" y="3944800"/>
            <a:chExt cx="292225" cy="293025"/>
          </a:xfrm>
        </p:grpSpPr>
        <p:sp>
          <p:nvSpPr>
            <p:cNvPr id="6332" name="Google Shape;6332;p8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1" name="Google Shape;6341;p87"/>
          <p:cNvGrpSpPr/>
          <p:nvPr/>
        </p:nvGrpSpPr>
        <p:grpSpPr>
          <a:xfrm>
            <a:off x="3055873" y="2730449"/>
            <a:ext cx="354586" cy="353888"/>
            <a:chOff x="-31094350" y="3194000"/>
            <a:chExt cx="292225" cy="291650"/>
          </a:xfrm>
        </p:grpSpPr>
        <p:sp>
          <p:nvSpPr>
            <p:cNvPr id="6342" name="Google Shape;6342;p8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87"/>
          <p:cNvGrpSpPr/>
          <p:nvPr/>
        </p:nvGrpSpPr>
        <p:grpSpPr>
          <a:xfrm>
            <a:off x="3056343" y="3200941"/>
            <a:ext cx="353645" cy="354191"/>
            <a:chOff x="-31093575" y="3552550"/>
            <a:chExt cx="291450" cy="291900"/>
          </a:xfrm>
        </p:grpSpPr>
        <p:sp>
          <p:nvSpPr>
            <p:cNvPr id="6351" name="Google Shape;6351;p8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87"/>
          <p:cNvGrpSpPr/>
          <p:nvPr/>
        </p:nvGrpSpPr>
        <p:grpSpPr>
          <a:xfrm>
            <a:off x="2182711" y="1380546"/>
            <a:ext cx="332593" cy="353645"/>
            <a:chOff x="-34755225" y="3202075"/>
            <a:chExt cx="274100" cy="291450"/>
          </a:xfrm>
        </p:grpSpPr>
        <p:sp>
          <p:nvSpPr>
            <p:cNvPr id="6356" name="Google Shape;6356;p8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87"/>
          <p:cNvGrpSpPr/>
          <p:nvPr/>
        </p:nvGrpSpPr>
        <p:grpSpPr>
          <a:xfrm>
            <a:off x="3056343" y="3666169"/>
            <a:ext cx="353645" cy="353615"/>
            <a:chOff x="-31093575" y="3911725"/>
            <a:chExt cx="291450" cy="291425"/>
          </a:xfrm>
        </p:grpSpPr>
        <p:sp>
          <p:nvSpPr>
            <p:cNvPr id="6364" name="Google Shape;6364;p8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7"/>
          <p:cNvGrpSpPr/>
          <p:nvPr/>
        </p:nvGrpSpPr>
        <p:grpSpPr>
          <a:xfrm>
            <a:off x="2165773" y="4123136"/>
            <a:ext cx="356497" cy="354586"/>
            <a:chOff x="-29946000" y="3183175"/>
            <a:chExt cx="293800" cy="292225"/>
          </a:xfrm>
        </p:grpSpPr>
        <p:sp>
          <p:nvSpPr>
            <p:cNvPr id="6367" name="Google Shape;6367;p8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87"/>
          <p:cNvGrpSpPr/>
          <p:nvPr/>
        </p:nvGrpSpPr>
        <p:grpSpPr>
          <a:xfrm>
            <a:off x="2610305" y="1380289"/>
            <a:ext cx="358408" cy="354161"/>
            <a:chOff x="-34408675" y="3202075"/>
            <a:chExt cx="295375" cy="291875"/>
          </a:xfrm>
        </p:grpSpPr>
        <p:sp>
          <p:nvSpPr>
            <p:cNvPr id="6374" name="Google Shape;6374;p8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8" name="Google Shape;6378;p87"/>
          <p:cNvGrpSpPr/>
          <p:nvPr/>
        </p:nvGrpSpPr>
        <p:grpSpPr>
          <a:xfrm>
            <a:off x="2612216" y="1820283"/>
            <a:ext cx="354586" cy="356254"/>
            <a:chOff x="-34405525" y="3558075"/>
            <a:chExt cx="292225" cy="293600"/>
          </a:xfrm>
        </p:grpSpPr>
        <p:sp>
          <p:nvSpPr>
            <p:cNvPr id="6379" name="Google Shape;6379;p8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87"/>
          <p:cNvGrpSpPr/>
          <p:nvPr/>
        </p:nvGrpSpPr>
        <p:grpSpPr>
          <a:xfrm>
            <a:off x="2611730" y="2256940"/>
            <a:ext cx="355557" cy="353615"/>
            <a:chOff x="-34406325" y="3919600"/>
            <a:chExt cx="293025" cy="291425"/>
          </a:xfrm>
        </p:grpSpPr>
        <p:sp>
          <p:nvSpPr>
            <p:cNvPr id="6383" name="Google Shape;6383;p8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87"/>
          <p:cNvGrpSpPr/>
          <p:nvPr/>
        </p:nvGrpSpPr>
        <p:grpSpPr>
          <a:xfrm>
            <a:off x="1275628" y="2736303"/>
            <a:ext cx="353645" cy="342179"/>
            <a:chOff x="-32568800" y="3232000"/>
            <a:chExt cx="291450" cy="282000"/>
          </a:xfrm>
        </p:grpSpPr>
        <p:sp>
          <p:nvSpPr>
            <p:cNvPr id="6391" name="Google Shape;6391;p8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87"/>
          <p:cNvGrpSpPr/>
          <p:nvPr/>
        </p:nvGrpSpPr>
        <p:grpSpPr>
          <a:xfrm>
            <a:off x="1275158" y="3201213"/>
            <a:ext cx="354586" cy="353645"/>
            <a:chOff x="-32569575" y="3586425"/>
            <a:chExt cx="292225" cy="291450"/>
          </a:xfrm>
        </p:grpSpPr>
        <p:sp>
          <p:nvSpPr>
            <p:cNvPr id="6394" name="Google Shape;6394;p8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87"/>
          <p:cNvGrpSpPr/>
          <p:nvPr/>
        </p:nvGrpSpPr>
        <p:grpSpPr>
          <a:xfrm>
            <a:off x="1266073" y="3665805"/>
            <a:ext cx="372756" cy="354343"/>
            <a:chOff x="-32576675" y="3944600"/>
            <a:chExt cx="307200" cy="292025"/>
          </a:xfrm>
        </p:grpSpPr>
        <p:sp>
          <p:nvSpPr>
            <p:cNvPr id="6397" name="Google Shape;6397;p8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87"/>
          <p:cNvGrpSpPr/>
          <p:nvPr/>
        </p:nvGrpSpPr>
        <p:grpSpPr>
          <a:xfrm>
            <a:off x="3511040" y="2730100"/>
            <a:ext cx="354586" cy="354586"/>
            <a:chOff x="-30735200" y="3192625"/>
            <a:chExt cx="292225" cy="292225"/>
          </a:xfrm>
        </p:grpSpPr>
        <p:sp>
          <p:nvSpPr>
            <p:cNvPr id="6400" name="Google Shape;6400;p8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7"/>
          <p:cNvGrpSpPr/>
          <p:nvPr/>
        </p:nvGrpSpPr>
        <p:grpSpPr>
          <a:xfrm>
            <a:off x="3511040" y="3201532"/>
            <a:ext cx="354586" cy="353008"/>
            <a:chOff x="-30735200" y="3552550"/>
            <a:chExt cx="292225" cy="290925"/>
          </a:xfrm>
        </p:grpSpPr>
        <p:sp>
          <p:nvSpPr>
            <p:cNvPr id="6408" name="Google Shape;6408;p8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87"/>
          <p:cNvGrpSpPr/>
          <p:nvPr/>
        </p:nvGrpSpPr>
        <p:grpSpPr>
          <a:xfrm>
            <a:off x="3511040" y="3666154"/>
            <a:ext cx="354586" cy="353645"/>
            <a:chOff x="-30735200" y="3910925"/>
            <a:chExt cx="292225" cy="291450"/>
          </a:xfrm>
        </p:grpSpPr>
        <p:sp>
          <p:nvSpPr>
            <p:cNvPr id="6411" name="Google Shape;6411;p8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3" name="Google Shape;6413;p87"/>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4" name="Google Shape;6414;p87"/>
          <p:cNvGrpSpPr/>
          <p:nvPr/>
        </p:nvGrpSpPr>
        <p:grpSpPr>
          <a:xfrm>
            <a:off x="4864547" y="1375808"/>
            <a:ext cx="358971" cy="359224"/>
            <a:chOff x="-57956275" y="3197925"/>
            <a:chExt cx="319000" cy="319225"/>
          </a:xfrm>
        </p:grpSpPr>
        <p:sp>
          <p:nvSpPr>
            <p:cNvPr id="6415" name="Google Shape;6415;p8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87"/>
          <p:cNvGrpSpPr/>
          <p:nvPr/>
        </p:nvGrpSpPr>
        <p:grpSpPr>
          <a:xfrm>
            <a:off x="4886701" y="1832234"/>
            <a:ext cx="314662" cy="358971"/>
            <a:chOff x="-57940525" y="3590375"/>
            <a:chExt cx="279625" cy="319000"/>
          </a:xfrm>
        </p:grpSpPr>
        <p:sp>
          <p:nvSpPr>
            <p:cNvPr id="6423" name="Google Shape;6423;p8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87"/>
          <p:cNvGrpSpPr/>
          <p:nvPr/>
        </p:nvGrpSpPr>
        <p:grpSpPr>
          <a:xfrm>
            <a:off x="4857582" y="2273605"/>
            <a:ext cx="358099" cy="358999"/>
            <a:chOff x="-57959425" y="3982600"/>
            <a:chExt cx="318225" cy="319025"/>
          </a:xfrm>
        </p:grpSpPr>
        <p:sp>
          <p:nvSpPr>
            <p:cNvPr id="6429" name="Google Shape;6429;p8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87"/>
          <p:cNvGrpSpPr/>
          <p:nvPr/>
        </p:nvGrpSpPr>
        <p:grpSpPr>
          <a:xfrm>
            <a:off x="7057749" y="1376934"/>
            <a:ext cx="357226" cy="357226"/>
            <a:chOff x="-55987225" y="3198925"/>
            <a:chExt cx="317450" cy="317450"/>
          </a:xfrm>
        </p:grpSpPr>
        <p:sp>
          <p:nvSpPr>
            <p:cNvPr id="6434" name="Google Shape;6434;p8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87"/>
          <p:cNvGrpSpPr/>
          <p:nvPr/>
        </p:nvGrpSpPr>
        <p:grpSpPr>
          <a:xfrm>
            <a:off x="7057749" y="1832965"/>
            <a:ext cx="357226" cy="357367"/>
            <a:chOff x="-55987225" y="3591025"/>
            <a:chExt cx="317450" cy="317575"/>
          </a:xfrm>
        </p:grpSpPr>
        <p:sp>
          <p:nvSpPr>
            <p:cNvPr id="6439" name="Google Shape;6439;p8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87"/>
          <p:cNvGrpSpPr/>
          <p:nvPr/>
        </p:nvGrpSpPr>
        <p:grpSpPr>
          <a:xfrm>
            <a:off x="7071665" y="2273605"/>
            <a:ext cx="358999" cy="358999"/>
            <a:chOff x="-55988800" y="3982600"/>
            <a:chExt cx="319025" cy="319025"/>
          </a:xfrm>
        </p:grpSpPr>
        <p:sp>
          <p:nvSpPr>
            <p:cNvPr id="6445" name="Google Shape;6445;p8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87"/>
          <p:cNvGrpSpPr/>
          <p:nvPr/>
        </p:nvGrpSpPr>
        <p:grpSpPr>
          <a:xfrm>
            <a:off x="5730184" y="2731562"/>
            <a:ext cx="356326" cy="358971"/>
            <a:chOff x="-54026025" y="3192625"/>
            <a:chExt cx="316650" cy="319000"/>
          </a:xfrm>
        </p:grpSpPr>
        <p:sp>
          <p:nvSpPr>
            <p:cNvPr id="6451" name="Google Shape;6451;p8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87"/>
          <p:cNvGrpSpPr/>
          <p:nvPr/>
        </p:nvGrpSpPr>
        <p:grpSpPr>
          <a:xfrm>
            <a:off x="5750130" y="3202536"/>
            <a:ext cx="316434" cy="358099"/>
            <a:chOff x="-54007925" y="3584850"/>
            <a:chExt cx="281200" cy="318225"/>
          </a:xfrm>
        </p:grpSpPr>
        <p:sp>
          <p:nvSpPr>
            <p:cNvPr id="6460" name="Google Shape;6460;p8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87"/>
          <p:cNvGrpSpPr/>
          <p:nvPr/>
        </p:nvGrpSpPr>
        <p:grpSpPr>
          <a:xfrm>
            <a:off x="5750130" y="3664421"/>
            <a:ext cx="316434" cy="358914"/>
            <a:chOff x="-54007925" y="3975575"/>
            <a:chExt cx="281200" cy="318950"/>
          </a:xfrm>
        </p:grpSpPr>
        <p:sp>
          <p:nvSpPr>
            <p:cNvPr id="6467" name="Google Shape;6467;p8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87"/>
          <p:cNvGrpSpPr/>
          <p:nvPr/>
        </p:nvGrpSpPr>
        <p:grpSpPr>
          <a:xfrm>
            <a:off x="7984996" y="2748891"/>
            <a:ext cx="274770" cy="358492"/>
            <a:chOff x="-52005775" y="3208025"/>
            <a:chExt cx="244175" cy="318575"/>
          </a:xfrm>
        </p:grpSpPr>
        <p:sp>
          <p:nvSpPr>
            <p:cNvPr id="6472" name="Google Shape;6472;p8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87"/>
          <p:cNvGrpSpPr/>
          <p:nvPr/>
        </p:nvGrpSpPr>
        <p:grpSpPr>
          <a:xfrm>
            <a:off x="5291462" y="1376934"/>
            <a:ext cx="358099" cy="358099"/>
            <a:chOff x="-57568775" y="3198925"/>
            <a:chExt cx="318225" cy="318225"/>
          </a:xfrm>
        </p:grpSpPr>
        <p:sp>
          <p:nvSpPr>
            <p:cNvPr id="6484" name="Google Shape;6484;p8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87"/>
          <p:cNvGrpSpPr/>
          <p:nvPr/>
        </p:nvGrpSpPr>
        <p:grpSpPr>
          <a:xfrm>
            <a:off x="5313181" y="1832234"/>
            <a:ext cx="314662" cy="358099"/>
            <a:chOff x="-57549075" y="3590375"/>
            <a:chExt cx="279625" cy="318225"/>
          </a:xfrm>
        </p:grpSpPr>
        <p:sp>
          <p:nvSpPr>
            <p:cNvPr id="6491" name="Google Shape;6491;p8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87"/>
          <p:cNvGrpSpPr/>
          <p:nvPr/>
        </p:nvGrpSpPr>
        <p:grpSpPr>
          <a:xfrm>
            <a:off x="5305378" y="2273605"/>
            <a:ext cx="359871" cy="359871"/>
            <a:chOff x="-57570350" y="3982600"/>
            <a:chExt cx="319800" cy="319800"/>
          </a:xfrm>
        </p:grpSpPr>
        <p:sp>
          <p:nvSpPr>
            <p:cNvPr id="6496" name="Google Shape;6496;p8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87"/>
          <p:cNvGrpSpPr/>
          <p:nvPr/>
        </p:nvGrpSpPr>
        <p:grpSpPr>
          <a:xfrm>
            <a:off x="7520416" y="1376033"/>
            <a:ext cx="314662" cy="358999"/>
            <a:chOff x="-55576850" y="3198125"/>
            <a:chExt cx="279625" cy="319025"/>
          </a:xfrm>
        </p:grpSpPr>
        <p:sp>
          <p:nvSpPr>
            <p:cNvPr id="6501" name="Google Shape;6501;p8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87"/>
          <p:cNvGrpSpPr/>
          <p:nvPr/>
        </p:nvGrpSpPr>
        <p:grpSpPr>
          <a:xfrm>
            <a:off x="7497812" y="1832009"/>
            <a:ext cx="359871" cy="358324"/>
            <a:chOff x="-55596550" y="3590175"/>
            <a:chExt cx="319800" cy="318425"/>
          </a:xfrm>
        </p:grpSpPr>
        <p:sp>
          <p:nvSpPr>
            <p:cNvPr id="6506" name="Google Shape;6506;p8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87"/>
          <p:cNvGrpSpPr/>
          <p:nvPr/>
        </p:nvGrpSpPr>
        <p:grpSpPr>
          <a:xfrm>
            <a:off x="7513049" y="2273351"/>
            <a:ext cx="358999" cy="359252"/>
            <a:chOff x="-55595775" y="3982375"/>
            <a:chExt cx="319025" cy="319250"/>
          </a:xfrm>
        </p:grpSpPr>
        <p:sp>
          <p:nvSpPr>
            <p:cNvPr id="6511" name="Google Shape;6511;p8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7"/>
          <p:cNvGrpSpPr/>
          <p:nvPr/>
        </p:nvGrpSpPr>
        <p:grpSpPr>
          <a:xfrm>
            <a:off x="6170232" y="2731562"/>
            <a:ext cx="358999" cy="358099"/>
            <a:chOff x="-53635375" y="3192625"/>
            <a:chExt cx="319025" cy="318225"/>
          </a:xfrm>
        </p:grpSpPr>
        <p:sp>
          <p:nvSpPr>
            <p:cNvPr id="6518" name="Google Shape;6518;p8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87"/>
          <p:cNvGrpSpPr/>
          <p:nvPr/>
        </p:nvGrpSpPr>
        <p:grpSpPr>
          <a:xfrm>
            <a:off x="6192401" y="3202536"/>
            <a:ext cx="314662" cy="358999"/>
            <a:chOff x="-53615675" y="3584850"/>
            <a:chExt cx="279625" cy="319025"/>
          </a:xfrm>
        </p:grpSpPr>
        <p:sp>
          <p:nvSpPr>
            <p:cNvPr id="6522" name="Google Shape;6522;p8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87"/>
          <p:cNvGrpSpPr/>
          <p:nvPr/>
        </p:nvGrpSpPr>
        <p:grpSpPr>
          <a:xfrm>
            <a:off x="6170246" y="3665461"/>
            <a:ext cx="358971" cy="357874"/>
            <a:chOff x="-53634575" y="3976500"/>
            <a:chExt cx="319000" cy="318025"/>
          </a:xfrm>
        </p:grpSpPr>
        <p:sp>
          <p:nvSpPr>
            <p:cNvPr id="6526" name="Google Shape;6526;p8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87"/>
          <p:cNvGrpSpPr/>
          <p:nvPr/>
        </p:nvGrpSpPr>
        <p:grpSpPr>
          <a:xfrm>
            <a:off x="7965050" y="3208415"/>
            <a:ext cx="314662" cy="358436"/>
            <a:chOff x="-52023900" y="3590075"/>
            <a:chExt cx="279625" cy="318525"/>
          </a:xfrm>
        </p:grpSpPr>
        <p:sp>
          <p:nvSpPr>
            <p:cNvPr id="6535" name="Google Shape;6535;p8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87"/>
          <p:cNvGrpSpPr/>
          <p:nvPr/>
        </p:nvGrpSpPr>
        <p:grpSpPr>
          <a:xfrm>
            <a:off x="5728292" y="1376934"/>
            <a:ext cx="358971" cy="358971"/>
            <a:chOff x="-57173375" y="3198925"/>
            <a:chExt cx="319000" cy="319000"/>
          </a:xfrm>
        </p:grpSpPr>
        <p:sp>
          <p:nvSpPr>
            <p:cNvPr id="6543" name="Google Shape;6543;p8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87"/>
          <p:cNvGrpSpPr/>
          <p:nvPr/>
        </p:nvGrpSpPr>
        <p:grpSpPr>
          <a:xfrm>
            <a:off x="5729178" y="1854374"/>
            <a:ext cx="357198" cy="314690"/>
            <a:chOff x="-57176525" y="3610050"/>
            <a:chExt cx="317425" cy="279650"/>
          </a:xfrm>
        </p:grpSpPr>
        <p:sp>
          <p:nvSpPr>
            <p:cNvPr id="6548" name="Google Shape;6548;p8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87"/>
          <p:cNvGrpSpPr/>
          <p:nvPr/>
        </p:nvGrpSpPr>
        <p:grpSpPr>
          <a:xfrm>
            <a:off x="7939633" y="1376934"/>
            <a:ext cx="358099" cy="356326"/>
            <a:chOff x="-55202750" y="3198925"/>
            <a:chExt cx="318225" cy="316650"/>
          </a:xfrm>
        </p:grpSpPr>
        <p:sp>
          <p:nvSpPr>
            <p:cNvPr id="6554" name="Google Shape;6554;p8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87"/>
          <p:cNvGrpSpPr/>
          <p:nvPr/>
        </p:nvGrpSpPr>
        <p:grpSpPr>
          <a:xfrm>
            <a:off x="7950267" y="1832234"/>
            <a:ext cx="336830" cy="358099"/>
            <a:chOff x="-55194875" y="3590375"/>
            <a:chExt cx="299325" cy="318225"/>
          </a:xfrm>
        </p:grpSpPr>
        <p:sp>
          <p:nvSpPr>
            <p:cNvPr id="6557" name="Google Shape;6557;p8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87"/>
          <p:cNvGrpSpPr/>
          <p:nvPr/>
        </p:nvGrpSpPr>
        <p:grpSpPr>
          <a:xfrm>
            <a:off x="7954884" y="2274505"/>
            <a:ext cx="357198" cy="357198"/>
            <a:chOff x="-55203525" y="3983400"/>
            <a:chExt cx="317425" cy="317425"/>
          </a:xfrm>
        </p:grpSpPr>
        <p:sp>
          <p:nvSpPr>
            <p:cNvPr id="6563" name="Google Shape;6563;p8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87"/>
          <p:cNvGrpSpPr/>
          <p:nvPr/>
        </p:nvGrpSpPr>
        <p:grpSpPr>
          <a:xfrm>
            <a:off x="6621365" y="2731562"/>
            <a:ext cx="335930" cy="358971"/>
            <a:chOff x="-53232900" y="3192625"/>
            <a:chExt cx="298525" cy="319000"/>
          </a:xfrm>
        </p:grpSpPr>
        <p:sp>
          <p:nvSpPr>
            <p:cNvPr id="6567" name="Google Shape;6567;p8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87"/>
          <p:cNvGrpSpPr/>
          <p:nvPr/>
        </p:nvGrpSpPr>
        <p:grpSpPr>
          <a:xfrm>
            <a:off x="6610731" y="3202536"/>
            <a:ext cx="357198" cy="356326"/>
            <a:chOff x="-53242350" y="3584850"/>
            <a:chExt cx="317425" cy="316650"/>
          </a:xfrm>
        </p:grpSpPr>
        <p:sp>
          <p:nvSpPr>
            <p:cNvPr id="6576" name="Google Shape;6576;p8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87"/>
          <p:cNvGrpSpPr/>
          <p:nvPr/>
        </p:nvGrpSpPr>
        <p:grpSpPr>
          <a:xfrm>
            <a:off x="6631999" y="3665236"/>
            <a:ext cx="314662" cy="358999"/>
            <a:chOff x="-53224225" y="3976300"/>
            <a:chExt cx="279625" cy="319025"/>
          </a:xfrm>
        </p:grpSpPr>
        <p:sp>
          <p:nvSpPr>
            <p:cNvPr id="6582" name="Google Shape;6582;p8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87"/>
          <p:cNvGrpSpPr/>
          <p:nvPr/>
        </p:nvGrpSpPr>
        <p:grpSpPr>
          <a:xfrm>
            <a:off x="7942896" y="3672917"/>
            <a:ext cx="358971" cy="358408"/>
            <a:chOff x="-52043575" y="3983125"/>
            <a:chExt cx="319000" cy="318500"/>
          </a:xfrm>
        </p:grpSpPr>
        <p:sp>
          <p:nvSpPr>
            <p:cNvPr id="6590" name="Google Shape;6590;p8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87"/>
          <p:cNvGrpSpPr/>
          <p:nvPr/>
        </p:nvGrpSpPr>
        <p:grpSpPr>
          <a:xfrm>
            <a:off x="6196836" y="1376934"/>
            <a:ext cx="314662" cy="358971"/>
            <a:chOff x="-56766175" y="3198925"/>
            <a:chExt cx="279625" cy="319000"/>
          </a:xfrm>
        </p:grpSpPr>
        <p:sp>
          <p:nvSpPr>
            <p:cNvPr id="6600" name="Google Shape;6600;p8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87"/>
          <p:cNvGrpSpPr/>
          <p:nvPr/>
        </p:nvGrpSpPr>
        <p:grpSpPr>
          <a:xfrm>
            <a:off x="6195950" y="1832234"/>
            <a:ext cx="316434" cy="358099"/>
            <a:chOff x="-56766175" y="3590375"/>
            <a:chExt cx="281200" cy="318225"/>
          </a:xfrm>
        </p:grpSpPr>
        <p:sp>
          <p:nvSpPr>
            <p:cNvPr id="6608" name="Google Shape;6608;p8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87"/>
          <p:cNvGrpSpPr/>
          <p:nvPr/>
        </p:nvGrpSpPr>
        <p:grpSpPr>
          <a:xfrm>
            <a:off x="6232906" y="2273605"/>
            <a:ext cx="272126" cy="358099"/>
            <a:chOff x="-56747275" y="3982600"/>
            <a:chExt cx="241825" cy="318225"/>
          </a:xfrm>
        </p:grpSpPr>
        <p:sp>
          <p:nvSpPr>
            <p:cNvPr id="6613" name="Google Shape;6613;p8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87"/>
          <p:cNvGrpSpPr/>
          <p:nvPr/>
        </p:nvGrpSpPr>
        <p:grpSpPr>
          <a:xfrm>
            <a:off x="4840657" y="3215842"/>
            <a:ext cx="358999" cy="342991"/>
            <a:chOff x="-54812875" y="3596675"/>
            <a:chExt cx="319025" cy="304800"/>
          </a:xfrm>
        </p:grpSpPr>
        <p:sp>
          <p:nvSpPr>
            <p:cNvPr id="6621" name="Google Shape;6621;p8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8" name="Google Shape;6628;p87"/>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7"/>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0" name="Google Shape;6630;p87"/>
          <p:cNvGrpSpPr/>
          <p:nvPr/>
        </p:nvGrpSpPr>
        <p:grpSpPr>
          <a:xfrm>
            <a:off x="4862826" y="3672326"/>
            <a:ext cx="314662" cy="358099"/>
            <a:chOff x="-54793175" y="3982600"/>
            <a:chExt cx="279625" cy="318225"/>
          </a:xfrm>
        </p:grpSpPr>
        <p:sp>
          <p:nvSpPr>
            <p:cNvPr id="6631" name="Google Shape;6631;p8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87"/>
          <p:cNvGrpSpPr/>
          <p:nvPr/>
        </p:nvGrpSpPr>
        <p:grpSpPr>
          <a:xfrm>
            <a:off x="7074284" y="2731562"/>
            <a:ext cx="314662" cy="358099"/>
            <a:chOff x="-52832000" y="3192625"/>
            <a:chExt cx="279625" cy="318225"/>
          </a:xfrm>
        </p:grpSpPr>
        <p:sp>
          <p:nvSpPr>
            <p:cNvPr id="6639" name="Google Shape;6639;p8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87"/>
          <p:cNvGrpSpPr/>
          <p:nvPr/>
        </p:nvGrpSpPr>
        <p:grpSpPr>
          <a:xfrm>
            <a:off x="5760817" y="2272929"/>
            <a:ext cx="323524" cy="358774"/>
            <a:chOff x="-57162350" y="3982000"/>
            <a:chExt cx="287500" cy="318825"/>
          </a:xfrm>
        </p:grpSpPr>
        <p:sp>
          <p:nvSpPr>
            <p:cNvPr id="6648" name="Google Shape;6648;p8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87"/>
          <p:cNvGrpSpPr/>
          <p:nvPr/>
        </p:nvGrpSpPr>
        <p:grpSpPr>
          <a:xfrm>
            <a:off x="7052130" y="3203436"/>
            <a:ext cx="358971" cy="357198"/>
            <a:chOff x="-52851675" y="3585650"/>
            <a:chExt cx="319000" cy="317425"/>
          </a:xfrm>
        </p:grpSpPr>
        <p:sp>
          <p:nvSpPr>
            <p:cNvPr id="6657" name="Google Shape;6657;p8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87"/>
          <p:cNvGrpSpPr/>
          <p:nvPr/>
        </p:nvGrpSpPr>
        <p:grpSpPr>
          <a:xfrm>
            <a:off x="7074284" y="3665236"/>
            <a:ext cx="314662" cy="358999"/>
            <a:chOff x="-52832000" y="3976300"/>
            <a:chExt cx="279625" cy="319025"/>
          </a:xfrm>
        </p:grpSpPr>
        <p:sp>
          <p:nvSpPr>
            <p:cNvPr id="6664" name="Google Shape;6664;p8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87"/>
          <p:cNvGrpSpPr/>
          <p:nvPr/>
        </p:nvGrpSpPr>
        <p:grpSpPr>
          <a:xfrm>
            <a:off x="6191490" y="4119884"/>
            <a:ext cx="316434" cy="358099"/>
            <a:chOff x="-51633225" y="3198925"/>
            <a:chExt cx="281200" cy="318225"/>
          </a:xfrm>
        </p:grpSpPr>
        <p:sp>
          <p:nvSpPr>
            <p:cNvPr id="6670" name="Google Shape;6670;p8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87"/>
          <p:cNvGrpSpPr/>
          <p:nvPr/>
        </p:nvGrpSpPr>
        <p:grpSpPr>
          <a:xfrm>
            <a:off x="6610314" y="1377806"/>
            <a:ext cx="365188" cy="357226"/>
            <a:chOff x="-56396775" y="3199700"/>
            <a:chExt cx="324525" cy="317450"/>
          </a:xfrm>
        </p:grpSpPr>
        <p:sp>
          <p:nvSpPr>
            <p:cNvPr id="6678" name="Google Shape;6678;p8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87"/>
          <p:cNvGrpSpPr/>
          <p:nvPr/>
        </p:nvGrpSpPr>
        <p:grpSpPr>
          <a:xfrm>
            <a:off x="6613408" y="1843740"/>
            <a:ext cx="358999" cy="335958"/>
            <a:chOff x="-56394425" y="3600600"/>
            <a:chExt cx="319025" cy="298550"/>
          </a:xfrm>
        </p:grpSpPr>
        <p:sp>
          <p:nvSpPr>
            <p:cNvPr id="6685" name="Google Shape;6685;p8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87"/>
          <p:cNvGrpSpPr/>
          <p:nvPr/>
        </p:nvGrpSpPr>
        <p:grpSpPr>
          <a:xfrm>
            <a:off x="6644175" y="2274505"/>
            <a:ext cx="327068" cy="357198"/>
            <a:chOff x="-56379450" y="3983400"/>
            <a:chExt cx="290650" cy="317425"/>
          </a:xfrm>
        </p:grpSpPr>
        <p:sp>
          <p:nvSpPr>
            <p:cNvPr id="6689" name="Google Shape;6689;p8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7"/>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7"/>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87"/>
          <p:cNvGrpSpPr/>
          <p:nvPr/>
        </p:nvGrpSpPr>
        <p:grpSpPr>
          <a:xfrm>
            <a:off x="5307879" y="2738651"/>
            <a:ext cx="316434" cy="358971"/>
            <a:chOff x="-54401725" y="3198925"/>
            <a:chExt cx="281200" cy="319000"/>
          </a:xfrm>
        </p:grpSpPr>
        <p:sp>
          <p:nvSpPr>
            <p:cNvPr id="6698" name="Google Shape;6698;p8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87"/>
          <p:cNvGrpSpPr/>
          <p:nvPr/>
        </p:nvGrpSpPr>
        <p:grpSpPr>
          <a:xfrm>
            <a:off x="5308766" y="3208753"/>
            <a:ext cx="314662" cy="358099"/>
            <a:chOff x="-54401725" y="3590375"/>
            <a:chExt cx="279625" cy="318225"/>
          </a:xfrm>
        </p:grpSpPr>
        <p:sp>
          <p:nvSpPr>
            <p:cNvPr id="6710" name="Google Shape;6710;p8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87"/>
          <p:cNvGrpSpPr/>
          <p:nvPr/>
        </p:nvGrpSpPr>
        <p:grpSpPr>
          <a:xfrm>
            <a:off x="5306557" y="3672326"/>
            <a:ext cx="319079" cy="358099"/>
            <a:chOff x="-54403300" y="3982600"/>
            <a:chExt cx="283550" cy="318225"/>
          </a:xfrm>
        </p:grpSpPr>
        <p:sp>
          <p:nvSpPr>
            <p:cNvPr id="6717" name="Google Shape;6717;p8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87"/>
          <p:cNvGrpSpPr/>
          <p:nvPr/>
        </p:nvGrpSpPr>
        <p:grpSpPr>
          <a:xfrm>
            <a:off x="7493951" y="2733559"/>
            <a:ext cx="356298" cy="356973"/>
            <a:chOff x="-52458650" y="3194400"/>
            <a:chExt cx="316625" cy="317225"/>
          </a:xfrm>
        </p:grpSpPr>
        <p:sp>
          <p:nvSpPr>
            <p:cNvPr id="6723" name="Google Shape;6723;p8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87"/>
          <p:cNvGrpSpPr/>
          <p:nvPr/>
        </p:nvGrpSpPr>
        <p:grpSpPr>
          <a:xfrm>
            <a:off x="4862826" y="2738651"/>
            <a:ext cx="314662" cy="358971"/>
            <a:chOff x="-54793175" y="3198925"/>
            <a:chExt cx="279625" cy="319000"/>
          </a:xfrm>
        </p:grpSpPr>
        <p:sp>
          <p:nvSpPr>
            <p:cNvPr id="6732" name="Google Shape;6732;p8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87"/>
          <p:cNvGrpSpPr/>
          <p:nvPr/>
        </p:nvGrpSpPr>
        <p:grpSpPr>
          <a:xfrm>
            <a:off x="7503249" y="3202536"/>
            <a:ext cx="337703" cy="357845"/>
            <a:chOff x="-52450000" y="3584850"/>
            <a:chExt cx="300100" cy="318000"/>
          </a:xfrm>
        </p:grpSpPr>
        <p:sp>
          <p:nvSpPr>
            <p:cNvPr id="6740" name="Google Shape;6740;p8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87"/>
          <p:cNvGrpSpPr/>
          <p:nvPr/>
        </p:nvGrpSpPr>
        <p:grpSpPr>
          <a:xfrm>
            <a:off x="7514769" y="3667009"/>
            <a:ext cx="314662" cy="357226"/>
            <a:chOff x="-52440550" y="3977875"/>
            <a:chExt cx="279625" cy="317450"/>
          </a:xfrm>
        </p:grpSpPr>
        <p:sp>
          <p:nvSpPr>
            <p:cNvPr id="6748" name="Google Shape;6748;p8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87"/>
          <p:cNvGrpSpPr/>
          <p:nvPr/>
        </p:nvGrpSpPr>
        <p:grpSpPr>
          <a:xfrm>
            <a:off x="6626703" y="4123215"/>
            <a:ext cx="314662" cy="358999"/>
            <a:chOff x="-51623775" y="3584850"/>
            <a:chExt cx="279625" cy="319025"/>
          </a:xfrm>
        </p:grpSpPr>
        <p:sp>
          <p:nvSpPr>
            <p:cNvPr id="6757" name="Google Shape;6757;p8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6" name="Google Shape;6766;p87"/>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767" name="Google Shape;6767;p87"/>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71"/>
        <p:cNvGrpSpPr/>
        <p:nvPr/>
      </p:nvGrpSpPr>
      <p:grpSpPr>
        <a:xfrm>
          <a:off x="0" y="0"/>
          <a:ext cx="0" cy="0"/>
          <a:chOff x="0" y="0"/>
          <a:chExt cx="0" cy="0"/>
        </a:xfrm>
      </p:grpSpPr>
      <p:grpSp>
        <p:nvGrpSpPr>
          <p:cNvPr id="6772" name="Google Shape;6772;p88"/>
          <p:cNvGrpSpPr/>
          <p:nvPr/>
        </p:nvGrpSpPr>
        <p:grpSpPr>
          <a:xfrm>
            <a:off x="866775" y="1386849"/>
            <a:ext cx="276003" cy="357300"/>
            <a:chOff x="-50469125" y="3183175"/>
            <a:chExt cx="233150" cy="301825"/>
          </a:xfrm>
        </p:grpSpPr>
        <p:sp>
          <p:nvSpPr>
            <p:cNvPr id="6773" name="Google Shape;6773;p8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88"/>
          <p:cNvGrpSpPr/>
          <p:nvPr/>
        </p:nvGrpSpPr>
        <p:grpSpPr>
          <a:xfrm>
            <a:off x="826674" y="1822251"/>
            <a:ext cx="356205" cy="355288"/>
            <a:chOff x="-50504575" y="3550975"/>
            <a:chExt cx="300900" cy="300125"/>
          </a:xfrm>
        </p:grpSpPr>
        <p:sp>
          <p:nvSpPr>
            <p:cNvPr id="6777" name="Google Shape;6777;p8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88"/>
          <p:cNvGrpSpPr/>
          <p:nvPr/>
        </p:nvGrpSpPr>
        <p:grpSpPr>
          <a:xfrm>
            <a:off x="826674" y="2260493"/>
            <a:ext cx="356205" cy="354341"/>
            <a:chOff x="-50503000" y="3921175"/>
            <a:chExt cx="300900" cy="299325"/>
          </a:xfrm>
        </p:grpSpPr>
        <p:sp>
          <p:nvSpPr>
            <p:cNvPr id="6782" name="Google Shape;6782;p8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88"/>
          <p:cNvGrpSpPr/>
          <p:nvPr/>
        </p:nvGrpSpPr>
        <p:grpSpPr>
          <a:xfrm>
            <a:off x="3030727" y="1406411"/>
            <a:ext cx="355258" cy="356205"/>
            <a:chOff x="-48630025" y="3199700"/>
            <a:chExt cx="300100" cy="300900"/>
          </a:xfrm>
        </p:grpSpPr>
        <p:sp>
          <p:nvSpPr>
            <p:cNvPr id="6788" name="Google Shape;6788;p8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88"/>
          <p:cNvGrpSpPr/>
          <p:nvPr/>
        </p:nvGrpSpPr>
        <p:grpSpPr>
          <a:xfrm>
            <a:off x="3030727" y="1843707"/>
            <a:ext cx="355258" cy="355258"/>
            <a:chOff x="-48630025" y="3569100"/>
            <a:chExt cx="300100" cy="300100"/>
          </a:xfrm>
        </p:grpSpPr>
        <p:sp>
          <p:nvSpPr>
            <p:cNvPr id="6792" name="Google Shape;6792;p8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88"/>
          <p:cNvGrpSpPr/>
          <p:nvPr/>
        </p:nvGrpSpPr>
        <p:grpSpPr>
          <a:xfrm>
            <a:off x="3031201" y="2281003"/>
            <a:ext cx="354311" cy="353394"/>
            <a:chOff x="-48629225" y="3938500"/>
            <a:chExt cx="299300" cy="298525"/>
          </a:xfrm>
        </p:grpSpPr>
        <p:sp>
          <p:nvSpPr>
            <p:cNvPr id="6803" name="Google Shape;6803;p8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88"/>
          <p:cNvGrpSpPr/>
          <p:nvPr/>
        </p:nvGrpSpPr>
        <p:grpSpPr>
          <a:xfrm>
            <a:off x="1766604" y="2752344"/>
            <a:ext cx="311458" cy="354341"/>
            <a:chOff x="-46762575" y="3200500"/>
            <a:chExt cx="263100" cy="299325"/>
          </a:xfrm>
        </p:grpSpPr>
        <p:sp>
          <p:nvSpPr>
            <p:cNvPr id="6808" name="Google Shape;6808;p8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88"/>
          <p:cNvGrpSpPr/>
          <p:nvPr/>
        </p:nvGrpSpPr>
        <p:grpSpPr>
          <a:xfrm>
            <a:off x="1744689" y="3211066"/>
            <a:ext cx="355288" cy="312375"/>
            <a:chOff x="-46779900" y="3588000"/>
            <a:chExt cx="300125" cy="263875"/>
          </a:xfrm>
        </p:grpSpPr>
        <p:sp>
          <p:nvSpPr>
            <p:cNvPr id="6814" name="Google Shape;6814;p8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88"/>
          <p:cNvGrpSpPr/>
          <p:nvPr/>
        </p:nvGrpSpPr>
        <p:grpSpPr>
          <a:xfrm>
            <a:off x="1745162" y="3625988"/>
            <a:ext cx="354341" cy="353394"/>
            <a:chOff x="-46779100" y="3938500"/>
            <a:chExt cx="299325" cy="298525"/>
          </a:xfrm>
        </p:grpSpPr>
        <p:sp>
          <p:nvSpPr>
            <p:cNvPr id="6819" name="Google Shape;6819;p8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88"/>
          <p:cNvGrpSpPr/>
          <p:nvPr/>
        </p:nvGrpSpPr>
        <p:grpSpPr>
          <a:xfrm>
            <a:off x="3952900" y="2758855"/>
            <a:ext cx="355258" cy="355288"/>
            <a:chOff x="-44924250" y="3206000"/>
            <a:chExt cx="300100" cy="300125"/>
          </a:xfrm>
        </p:grpSpPr>
        <p:sp>
          <p:nvSpPr>
            <p:cNvPr id="6822" name="Google Shape;6822;p8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88"/>
          <p:cNvGrpSpPr/>
          <p:nvPr/>
        </p:nvGrpSpPr>
        <p:grpSpPr>
          <a:xfrm>
            <a:off x="1267386" y="1386849"/>
            <a:ext cx="355258" cy="355258"/>
            <a:chOff x="-50134375" y="3183175"/>
            <a:chExt cx="300100" cy="300100"/>
          </a:xfrm>
        </p:grpSpPr>
        <p:sp>
          <p:nvSpPr>
            <p:cNvPr id="6828" name="Google Shape;6828;p8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88"/>
          <p:cNvGrpSpPr/>
          <p:nvPr/>
        </p:nvGrpSpPr>
        <p:grpSpPr>
          <a:xfrm>
            <a:off x="1267386" y="1822251"/>
            <a:ext cx="355258" cy="355288"/>
            <a:chOff x="-50134375" y="3550975"/>
            <a:chExt cx="300100" cy="300125"/>
          </a:xfrm>
        </p:grpSpPr>
        <p:sp>
          <p:nvSpPr>
            <p:cNvPr id="6839" name="Google Shape;6839;p8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88"/>
          <p:cNvGrpSpPr/>
          <p:nvPr/>
        </p:nvGrpSpPr>
        <p:grpSpPr>
          <a:xfrm>
            <a:off x="1267386" y="2259783"/>
            <a:ext cx="355258" cy="355051"/>
            <a:chOff x="-50134375" y="3920575"/>
            <a:chExt cx="300100" cy="299925"/>
          </a:xfrm>
        </p:grpSpPr>
        <p:sp>
          <p:nvSpPr>
            <p:cNvPr id="6842" name="Google Shape;6842;p8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88"/>
          <p:cNvGrpSpPr/>
          <p:nvPr/>
        </p:nvGrpSpPr>
        <p:grpSpPr>
          <a:xfrm>
            <a:off x="3478110" y="1407358"/>
            <a:ext cx="357123" cy="355258"/>
            <a:chOff x="-48262200" y="3200500"/>
            <a:chExt cx="301675" cy="300100"/>
          </a:xfrm>
        </p:grpSpPr>
        <p:sp>
          <p:nvSpPr>
            <p:cNvPr id="6846" name="Google Shape;6846;p8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88"/>
          <p:cNvGrpSpPr/>
          <p:nvPr/>
        </p:nvGrpSpPr>
        <p:grpSpPr>
          <a:xfrm>
            <a:off x="3507483" y="1844447"/>
            <a:ext cx="298377" cy="354519"/>
            <a:chOff x="-48233050" y="3569725"/>
            <a:chExt cx="252050" cy="299475"/>
          </a:xfrm>
        </p:grpSpPr>
        <p:sp>
          <p:nvSpPr>
            <p:cNvPr id="6856" name="Google Shape;6856;p8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88"/>
          <p:cNvGrpSpPr/>
          <p:nvPr/>
        </p:nvGrpSpPr>
        <p:grpSpPr>
          <a:xfrm>
            <a:off x="3531248" y="2278191"/>
            <a:ext cx="250847" cy="358070"/>
            <a:chOff x="-48216525" y="3936125"/>
            <a:chExt cx="211900" cy="302475"/>
          </a:xfrm>
        </p:grpSpPr>
        <p:sp>
          <p:nvSpPr>
            <p:cNvPr id="6860" name="Google Shape;6860;p8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88"/>
          <p:cNvGrpSpPr/>
          <p:nvPr/>
        </p:nvGrpSpPr>
        <p:grpSpPr>
          <a:xfrm>
            <a:off x="2186966" y="2753261"/>
            <a:ext cx="355258" cy="355288"/>
            <a:chOff x="-46410500" y="3201275"/>
            <a:chExt cx="300100" cy="300125"/>
          </a:xfrm>
        </p:grpSpPr>
        <p:sp>
          <p:nvSpPr>
            <p:cNvPr id="6865" name="Google Shape;6865;p8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88"/>
          <p:cNvGrpSpPr/>
          <p:nvPr/>
        </p:nvGrpSpPr>
        <p:grpSpPr>
          <a:xfrm>
            <a:off x="2186966" y="3188692"/>
            <a:ext cx="355258" cy="356205"/>
            <a:chOff x="-46409700" y="3569100"/>
            <a:chExt cx="300100" cy="300900"/>
          </a:xfrm>
        </p:grpSpPr>
        <p:sp>
          <p:nvSpPr>
            <p:cNvPr id="6871" name="Google Shape;6871;p8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8"/>
          <p:cNvGrpSpPr/>
          <p:nvPr/>
        </p:nvGrpSpPr>
        <p:grpSpPr>
          <a:xfrm>
            <a:off x="2174847" y="3624124"/>
            <a:ext cx="379497" cy="358070"/>
            <a:chOff x="-46422300" y="3936925"/>
            <a:chExt cx="320575" cy="302475"/>
          </a:xfrm>
        </p:grpSpPr>
        <p:sp>
          <p:nvSpPr>
            <p:cNvPr id="6877" name="Google Shape;6877;p8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88"/>
          <p:cNvGrpSpPr/>
          <p:nvPr/>
        </p:nvGrpSpPr>
        <p:grpSpPr>
          <a:xfrm>
            <a:off x="3952426" y="3178452"/>
            <a:ext cx="356205" cy="355258"/>
            <a:chOff x="-44914800" y="3560450"/>
            <a:chExt cx="300900" cy="300100"/>
          </a:xfrm>
        </p:grpSpPr>
        <p:sp>
          <p:nvSpPr>
            <p:cNvPr id="6880" name="Google Shape;6880;p8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88"/>
          <p:cNvGrpSpPr/>
          <p:nvPr/>
        </p:nvGrpSpPr>
        <p:grpSpPr>
          <a:xfrm>
            <a:off x="1707478" y="1387086"/>
            <a:ext cx="354311" cy="354104"/>
            <a:chOff x="-49764975" y="3183375"/>
            <a:chExt cx="299300" cy="299125"/>
          </a:xfrm>
        </p:grpSpPr>
        <p:sp>
          <p:nvSpPr>
            <p:cNvPr id="6886" name="Google Shape;6886;p8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8"/>
          <p:cNvGrpSpPr/>
          <p:nvPr/>
        </p:nvGrpSpPr>
        <p:grpSpPr>
          <a:xfrm>
            <a:off x="1707478" y="1822547"/>
            <a:ext cx="354311" cy="355909"/>
            <a:chOff x="-49764975" y="3551225"/>
            <a:chExt cx="299300" cy="300650"/>
          </a:xfrm>
        </p:grpSpPr>
        <p:sp>
          <p:nvSpPr>
            <p:cNvPr id="6896" name="Google Shape;6896;p8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88"/>
          <p:cNvGrpSpPr/>
          <p:nvPr/>
        </p:nvGrpSpPr>
        <p:grpSpPr>
          <a:xfrm>
            <a:off x="1705140" y="2259310"/>
            <a:ext cx="358987" cy="355525"/>
            <a:chOff x="-49766550" y="3920175"/>
            <a:chExt cx="303250" cy="300325"/>
          </a:xfrm>
        </p:grpSpPr>
        <p:sp>
          <p:nvSpPr>
            <p:cNvPr id="6908" name="Google Shape;6908;p8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88"/>
          <p:cNvGrpSpPr/>
          <p:nvPr/>
        </p:nvGrpSpPr>
        <p:grpSpPr>
          <a:xfrm>
            <a:off x="3920671" y="1407358"/>
            <a:ext cx="357123" cy="354341"/>
            <a:chOff x="-47892800" y="3200500"/>
            <a:chExt cx="301675" cy="299325"/>
          </a:xfrm>
        </p:grpSpPr>
        <p:sp>
          <p:nvSpPr>
            <p:cNvPr id="6913" name="Google Shape;6913;p8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88"/>
          <p:cNvGrpSpPr/>
          <p:nvPr/>
        </p:nvGrpSpPr>
        <p:grpSpPr>
          <a:xfrm>
            <a:off x="3984537" y="1843707"/>
            <a:ext cx="229391" cy="355258"/>
            <a:chOff x="-47839250" y="3569100"/>
            <a:chExt cx="193775" cy="300100"/>
          </a:xfrm>
        </p:grpSpPr>
        <p:sp>
          <p:nvSpPr>
            <p:cNvPr id="6920" name="Google Shape;6920;p8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88"/>
          <p:cNvGrpSpPr/>
          <p:nvPr/>
        </p:nvGrpSpPr>
        <p:grpSpPr>
          <a:xfrm>
            <a:off x="3921603" y="2280056"/>
            <a:ext cx="355258" cy="356205"/>
            <a:chOff x="-47892800" y="3937700"/>
            <a:chExt cx="300100" cy="300900"/>
          </a:xfrm>
        </p:grpSpPr>
        <p:sp>
          <p:nvSpPr>
            <p:cNvPr id="6927" name="Google Shape;6927;p8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88"/>
          <p:cNvGrpSpPr/>
          <p:nvPr/>
        </p:nvGrpSpPr>
        <p:grpSpPr>
          <a:xfrm>
            <a:off x="2626898" y="2773770"/>
            <a:ext cx="355258" cy="311458"/>
            <a:chOff x="-46042675" y="3218600"/>
            <a:chExt cx="300100" cy="263100"/>
          </a:xfrm>
        </p:grpSpPr>
        <p:sp>
          <p:nvSpPr>
            <p:cNvPr id="6936" name="Google Shape;6936;p8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88"/>
          <p:cNvGrpSpPr/>
          <p:nvPr/>
        </p:nvGrpSpPr>
        <p:grpSpPr>
          <a:xfrm>
            <a:off x="2626898" y="3188219"/>
            <a:ext cx="355258" cy="323118"/>
            <a:chOff x="-46042675" y="3568700"/>
            <a:chExt cx="300100" cy="272950"/>
          </a:xfrm>
        </p:grpSpPr>
        <p:sp>
          <p:nvSpPr>
            <p:cNvPr id="6943" name="Google Shape;6943;p8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88"/>
          <p:cNvGrpSpPr/>
          <p:nvPr/>
        </p:nvGrpSpPr>
        <p:grpSpPr>
          <a:xfrm>
            <a:off x="2668849" y="3625189"/>
            <a:ext cx="271357" cy="356057"/>
            <a:chOff x="-46007225" y="3937825"/>
            <a:chExt cx="229225" cy="300775"/>
          </a:xfrm>
        </p:grpSpPr>
        <p:sp>
          <p:nvSpPr>
            <p:cNvPr id="6948" name="Google Shape;6948;p8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88"/>
          <p:cNvGrpSpPr/>
          <p:nvPr/>
        </p:nvGrpSpPr>
        <p:grpSpPr>
          <a:xfrm>
            <a:off x="3974341" y="3615275"/>
            <a:ext cx="312375" cy="357596"/>
            <a:chOff x="-44895900" y="3929450"/>
            <a:chExt cx="263875" cy="302075"/>
          </a:xfrm>
        </p:grpSpPr>
        <p:sp>
          <p:nvSpPr>
            <p:cNvPr id="6959" name="Google Shape;6959;p8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88"/>
          <p:cNvGrpSpPr/>
          <p:nvPr/>
        </p:nvGrpSpPr>
        <p:grpSpPr>
          <a:xfrm>
            <a:off x="2148160" y="1398036"/>
            <a:ext cx="356205" cy="332885"/>
            <a:chOff x="-49397175" y="3192625"/>
            <a:chExt cx="300900" cy="281200"/>
          </a:xfrm>
        </p:grpSpPr>
        <p:sp>
          <p:nvSpPr>
            <p:cNvPr id="6966" name="Google Shape;6966;p8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88"/>
          <p:cNvGrpSpPr/>
          <p:nvPr/>
        </p:nvGrpSpPr>
        <p:grpSpPr>
          <a:xfrm>
            <a:off x="2174263" y="1822251"/>
            <a:ext cx="304000" cy="356205"/>
            <a:chOff x="-49375900" y="3550975"/>
            <a:chExt cx="256800" cy="300900"/>
          </a:xfrm>
        </p:grpSpPr>
        <p:sp>
          <p:nvSpPr>
            <p:cNvPr id="6974" name="Google Shape;6974;p8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88"/>
          <p:cNvGrpSpPr/>
          <p:nvPr/>
        </p:nvGrpSpPr>
        <p:grpSpPr>
          <a:xfrm>
            <a:off x="2169616" y="2259546"/>
            <a:ext cx="313293" cy="356205"/>
            <a:chOff x="-49378250" y="3920375"/>
            <a:chExt cx="264650" cy="300900"/>
          </a:xfrm>
        </p:grpSpPr>
        <p:sp>
          <p:nvSpPr>
            <p:cNvPr id="6986" name="Google Shape;6986;p8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88"/>
          <p:cNvGrpSpPr/>
          <p:nvPr/>
        </p:nvGrpSpPr>
        <p:grpSpPr>
          <a:xfrm>
            <a:off x="888604" y="2752344"/>
            <a:ext cx="312375" cy="357123"/>
            <a:chOff x="-47505300" y="3200500"/>
            <a:chExt cx="263875" cy="301675"/>
          </a:xfrm>
        </p:grpSpPr>
        <p:sp>
          <p:nvSpPr>
            <p:cNvPr id="6994" name="Google Shape;6994;p8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88"/>
          <p:cNvGrpSpPr/>
          <p:nvPr/>
        </p:nvGrpSpPr>
        <p:grpSpPr>
          <a:xfrm>
            <a:off x="866704" y="3188692"/>
            <a:ext cx="356176" cy="355051"/>
            <a:chOff x="-47524975" y="3569100"/>
            <a:chExt cx="300875" cy="299925"/>
          </a:xfrm>
        </p:grpSpPr>
        <p:sp>
          <p:nvSpPr>
            <p:cNvPr id="7008" name="Google Shape;7008;p8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88"/>
          <p:cNvGrpSpPr/>
          <p:nvPr/>
        </p:nvGrpSpPr>
        <p:grpSpPr>
          <a:xfrm>
            <a:off x="867162" y="3667954"/>
            <a:ext cx="355258" cy="270410"/>
            <a:chOff x="-47523400" y="3973950"/>
            <a:chExt cx="300100" cy="228425"/>
          </a:xfrm>
        </p:grpSpPr>
        <p:sp>
          <p:nvSpPr>
            <p:cNvPr id="7014" name="Google Shape;7014;p8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88"/>
          <p:cNvGrpSpPr/>
          <p:nvPr/>
        </p:nvGrpSpPr>
        <p:grpSpPr>
          <a:xfrm>
            <a:off x="3072283" y="2750953"/>
            <a:ext cx="354341" cy="357596"/>
            <a:chOff x="-45673275" y="3199325"/>
            <a:chExt cx="299325" cy="302075"/>
          </a:xfrm>
        </p:grpSpPr>
        <p:sp>
          <p:nvSpPr>
            <p:cNvPr id="7020" name="Google Shape;7020;p8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88"/>
          <p:cNvGrpSpPr/>
          <p:nvPr/>
        </p:nvGrpSpPr>
        <p:grpSpPr>
          <a:xfrm>
            <a:off x="3071351" y="3209202"/>
            <a:ext cx="356205" cy="314240"/>
            <a:chOff x="-45674075" y="3586425"/>
            <a:chExt cx="300900" cy="265450"/>
          </a:xfrm>
        </p:grpSpPr>
        <p:sp>
          <p:nvSpPr>
            <p:cNvPr id="7024" name="Google Shape;7024;p8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88"/>
          <p:cNvGrpSpPr/>
          <p:nvPr/>
        </p:nvGrpSpPr>
        <p:grpSpPr>
          <a:xfrm>
            <a:off x="3072283" y="3625041"/>
            <a:ext cx="354341" cy="356205"/>
            <a:chOff x="-45673275" y="3937700"/>
            <a:chExt cx="299325" cy="300900"/>
          </a:xfrm>
        </p:grpSpPr>
        <p:sp>
          <p:nvSpPr>
            <p:cNvPr id="7027" name="Google Shape;7027;p8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88"/>
          <p:cNvGrpSpPr/>
          <p:nvPr/>
        </p:nvGrpSpPr>
        <p:grpSpPr>
          <a:xfrm>
            <a:off x="2186449" y="4117825"/>
            <a:ext cx="356205" cy="356205"/>
            <a:chOff x="-44512325" y="3176075"/>
            <a:chExt cx="300900" cy="300900"/>
          </a:xfrm>
        </p:grpSpPr>
        <p:sp>
          <p:nvSpPr>
            <p:cNvPr id="7034" name="Google Shape;7034;p8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88"/>
          <p:cNvGrpSpPr/>
          <p:nvPr/>
        </p:nvGrpSpPr>
        <p:grpSpPr>
          <a:xfrm>
            <a:off x="2589789" y="1386849"/>
            <a:ext cx="354341" cy="354341"/>
            <a:chOff x="-49027775" y="3183175"/>
            <a:chExt cx="299325" cy="299325"/>
          </a:xfrm>
        </p:grpSpPr>
        <p:sp>
          <p:nvSpPr>
            <p:cNvPr id="7038" name="Google Shape;7038;p8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88"/>
          <p:cNvGrpSpPr/>
          <p:nvPr/>
        </p:nvGrpSpPr>
        <p:grpSpPr>
          <a:xfrm>
            <a:off x="2589330" y="1822251"/>
            <a:ext cx="355258" cy="357152"/>
            <a:chOff x="-49027775" y="3550975"/>
            <a:chExt cx="300100" cy="301700"/>
          </a:xfrm>
        </p:grpSpPr>
        <p:sp>
          <p:nvSpPr>
            <p:cNvPr id="7043" name="Google Shape;7043;p8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88"/>
          <p:cNvGrpSpPr/>
          <p:nvPr/>
        </p:nvGrpSpPr>
        <p:grpSpPr>
          <a:xfrm>
            <a:off x="2587406" y="2259310"/>
            <a:ext cx="359106" cy="355525"/>
            <a:chOff x="-49031025" y="3920175"/>
            <a:chExt cx="303350" cy="300325"/>
          </a:xfrm>
        </p:grpSpPr>
        <p:sp>
          <p:nvSpPr>
            <p:cNvPr id="7054" name="Google Shape;7054;p8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88"/>
          <p:cNvGrpSpPr/>
          <p:nvPr/>
        </p:nvGrpSpPr>
        <p:grpSpPr>
          <a:xfrm>
            <a:off x="1303511" y="2752344"/>
            <a:ext cx="356176" cy="354341"/>
            <a:chOff x="-47155575" y="3200500"/>
            <a:chExt cx="300875" cy="299325"/>
          </a:xfrm>
        </p:grpSpPr>
        <p:sp>
          <p:nvSpPr>
            <p:cNvPr id="7061" name="Google Shape;7061;p8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88"/>
          <p:cNvGrpSpPr/>
          <p:nvPr/>
        </p:nvGrpSpPr>
        <p:grpSpPr>
          <a:xfrm>
            <a:off x="1303970" y="3188692"/>
            <a:ext cx="355258" cy="355258"/>
            <a:chOff x="-47154800" y="3569100"/>
            <a:chExt cx="300100" cy="300100"/>
          </a:xfrm>
        </p:grpSpPr>
        <p:sp>
          <p:nvSpPr>
            <p:cNvPr id="7068" name="Google Shape;7068;p8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88"/>
          <p:cNvGrpSpPr/>
          <p:nvPr/>
        </p:nvGrpSpPr>
        <p:grpSpPr>
          <a:xfrm>
            <a:off x="1304443" y="3626905"/>
            <a:ext cx="354311" cy="353423"/>
            <a:chOff x="-47154000" y="3939275"/>
            <a:chExt cx="299300" cy="298550"/>
          </a:xfrm>
        </p:grpSpPr>
        <p:sp>
          <p:nvSpPr>
            <p:cNvPr id="7075" name="Google Shape;7075;p8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88"/>
          <p:cNvGrpSpPr/>
          <p:nvPr/>
        </p:nvGrpSpPr>
        <p:grpSpPr>
          <a:xfrm>
            <a:off x="3529733" y="2752344"/>
            <a:ext cx="312375" cy="354341"/>
            <a:chOff x="-45286550" y="3200500"/>
            <a:chExt cx="263875" cy="299325"/>
          </a:xfrm>
        </p:grpSpPr>
        <p:sp>
          <p:nvSpPr>
            <p:cNvPr id="7080" name="Google Shape;7080;p8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88"/>
          <p:cNvGrpSpPr/>
          <p:nvPr/>
        </p:nvGrpSpPr>
        <p:grpSpPr>
          <a:xfrm>
            <a:off x="3529733" y="3189639"/>
            <a:ext cx="312375" cy="354311"/>
            <a:chOff x="-45286550" y="3569900"/>
            <a:chExt cx="263875" cy="299300"/>
          </a:xfrm>
        </p:grpSpPr>
        <p:sp>
          <p:nvSpPr>
            <p:cNvPr id="7084" name="Google Shape;7084;p8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88"/>
          <p:cNvGrpSpPr/>
          <p:nvPr/>
        </p:nvGrpSpPr>
        <p:grpSpPr>
          <a:xfrm>
            <a:off x="3540920" y="3625988"/>
            <a:ext cx="290001" cy="355258"/>
            <a:chOff x="-45277900" y="3938500"/>
            <a:chExt cx="244975" cy="300100"/>
          </a:xfrm>
        </p:grpSpPr>
        <p:sp>
          <p:nvSpPr>
            <p:cNvPr id="7091" name="Google Shape;7091;p8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88"/>
          <p:cNvGrpSpPr/>
          <p:nvPr/>
        </p:nvGrpSpPr>
        <p:grpSpPr>
          <a:xfrm>
            <a:off x="2626869" y="4095090"/>
            <a:ext cx="355258" cy="355258"/>
            <a:chOff x="-44502875" y="3576975"/>
            <a:chExt cx="300100" cy="300100"/>
          </a:xfrm>
        </p:grpSpPr>
        <p:sp>
          <p:nvSpPr>
            <p:cNvPr id="7096" name="Google Shape;7096;p8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88"/>
          <p:cNvGrpSpPr/>
          <p:nvPr/>
        </p:nvGrpSpPr>
        <p:grpSpPr>
          <a:xfrm>
            <a:off x="4835456" y="1828361"/>
            <a:ext cx="356196" cy="354670"/>
            <a:chOff x="-13946200" y="3647075"/>
            <a:chExt cx="353650" cy="352100"/>
          </a:xfrm>
        </p:grpSpPr>
        <p:sp>
          <p:nvSpPr>
            <p:cNvPr id="7100" name="Google Shape;7100;p8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88"/>
          <p:cNvGrpSpPr/>
          <p:nvPr/>
        </p:nvGrpSpPr>
        <p:grpSpPr>
          <a:xfrm>
            <a:off x="6618849" y="1387844"/>
            <a:ext cx="357002" cy="354267"/>
            <a:chOff x="-12163025" y="3214275"/>
            <a:chExt cx="354450" cy="351700"/>
          </a:xfrm>
        </p:grpSpPr>
        <p:sp>
          <p:nvSpPr>
            <p:cNvPr id="7107" name="Google Shape;7107;p8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88"/>
          <p:cNvGrpSpPr/>
          <p:nvPr/>
        </p:nvGrpSpPr>
        <p:grpSpPr>
          <a:xfrm>
            <a:off x="6619629" y="1827581"/>
            <a:ext cx="355441" cy="356232"/>
            <a:chOff x="-12160675" y="3647875"/>
            <a:chExt cx="352900" cy="353650"/>
          </a:xfrm>
        </p:grpSpPr>
        <p:sp>
          <p:nvSpPr>
            <p:cNvPr id="7111" name="Google Shape;7111;p8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88"/>
          <p:cNvGrpSpPr/>
          <p:nvPr/>
        </p:nvGrpSpPr>
        <p:grpSpPr>
          <a:xfrm>
            <a:off x="6630345" y="2272036"/>
            <a:ext cx="354635" cy="356232"/>
            <a:chOff x="-12160675" y="4081850"/>
            <a:chExt cx="352100" cy="353650"/>
          </a:xfrm>
        </p:grpSpPr>
        <p:sp>
          <p:nvSpPr>
            <p:cNvPr id="7119" name="Google Shape;7119;p8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88"/>
          <p:cNvGrpSpPr/>
          <p:nvPr/>
        </p:nvGrpSpPr>
        <p:grpSpPr>
          <a:xfrm>
            <a:off x="4835311" y="2746480"/>
            <a:ext cx="355416" cy="355652"/>
            <a:chOff x="-10391650" y="3180600"/>
            <a:chExt cx="352875" cy="353075"/>
          </a:xfrm>
        </p:grpSpPr>
        <p:sp>
          <p:nvSpPr>
            <p:cNvPr id="7126" name="Google Shape;7126;p8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8"/>
          <p:cNvGrpSpPr/>
          <p:nvPr/>
        </p:nvGrpSpPr>
        <p:grpSpPr>
          <a:xfrm>
            <a:off x="4835310" y="3223278"/>
            <a:ext cx="354635" cy="353890"/>
            <a:chOff x="-10390875" y="3616350"/>
            <a:chExt cx="352100" cy="351325"/>
          </a:xfrm>
        </p:grpSpPr>
        <p:sp>
          <p:nvSpPr>
            <p:cNvPr id="7133" name="Google Shape;7133;p8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88"/>
          <p:cNvGrpSpPr/>
          <p:nvPr/>
        </p:nvGrpSpPr>
        <p:grpSpPr>
          <a:xfrm>
            <a:off x="7502285" y="2747943"/>
            <a:ext cx="312585" cy="354670"/>
            <a:chOff x="-10370400" y="4049550"/>
            <a:chExt cx="310350" cy="352100"/>
          </a:xfrm>
        </p:grpSpPr>
        <p:sp>
          <p:nvSpPr>
            <p:cNvPr id="7137" name="Google Shape;7137;p8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88"/>
          <p:cNvGrpSpPr/>
          <p:nvPr/>
        </p:nvGrpSpPr>
        <p:grpSpPr>
          <a:xfrm>
            <a:off x="6606541" y="2746884"/>
            <a:ext cx="379236" cy="354847"/>
            <a:chOff x="-8674650" y="3210975"/>
            <a:chExt cx="376525" cy="352275"/>
          </a:xfrm>
        </p:grpSpPr>
        <p:sp>
          <p:nvSpPr>
            <p:cNvPr id="7143" name="Google Shape;7143;p8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88"/>
          <p:cNvGrpSpPr/>
          <p:nvPr/>
        </p:nvGrpSpPr>
        <p:grpSpPr>
          <a:xfrm>
            <a:off x="5278038" y="1828361"/>
            <a:ext cx="356221" cy="354670"/>
            <a:chOff x="-13512225" y="3647075"/>
            <a:chExt cx="353675" cy="352100"/>
          </a:xfrm>
        </p:grpSpPr>
        <p:sp>
          <p:nvSpPr>
            <p:cNvPr id="7150" name="Google Shape;7150;p8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88"/>
          <p:cNvGrpSpPr/>
          <p:nvPr/>
        </p:nvGrpSpPr>
        <p:grpSpPr>
          <a:xfrm>
            <a:off x="5288351" y="2272427"/>
            <a:ext cx="356221" cy="355451"/>
            <a:chOff x="-13512225" y="4080275"/>
            <a:chExt cx="353675" cy="352875"/>
          </a:xfrm>
        </p:grpSpPr>
        <p:sp>
          <p:nvSpPr>
            <p:cNvPr id="7161" name="Google Shape;7161;p8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88"/>
          <p:cNvGrpSpPr/>
          <p:nvPr/>
        </p:nvGrpSpPr>
        <p:grpSpPr>
          <a:xfrm>
            <a:off x="7061431" y="1419788"/>
            <a:ext cx="356196" cy="290379"/>
            <a:chOff x="-11728250" y="3245400"/>
            <a:chExt cx="353650" cy="288275"/>
          </a:xfrm>
        </p:grpSpPr>
        <p:sp>
          <p:nvSpPr>
            <p:cNvPr id="7173" name="Google Shape;7173;p8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88"/>
          <p:cNvGrpSpPr/>
          <p:nvPr/>
        </p:nvGrpSpPr>
        <p:grpSpPr>
          <a:xfrm>
            <a:off x="7093939" y="2272427"/>
            <a:ext cx="311804" cy="355451"/>
            <a:chOff x="-11703850" y="4081850"/>
            <a:chExt cx="309575" cy="352875"/>
          </a:xfrm>
        </p:grpSpPr>
        <p:sp>
          <p:nvSpPr>
            <p:cNvPr id="7179" name="Google Shape;7179;p8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88"/>
          <p:cNvGrpSpPr/>
          <p:nvPr/>
        </p:nvGrpSpPr>
        <p:grpSpPr>
          <a:xfrm>
            <a:off x="5282595" y="2746580"/>
            <a:ext cx="357002" cy="355451"/>
            <a:chOff x="-9958475" y="3180025"/>
            <a:chExt cx="354450" cy="352875"/>
          </a:xfrm>
        </p:grpSpPr>
        <p:sp>
          <p:nvSpPr>
            <p:cNvPr id="7188" name="Google Shape;7188;p8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88"/>
          <p:cNvGrpSpPr/>
          <p:nvPr/>
        </p:nvGrpSpPr>
        <p:grpSpPr>
          <a:xfrm>
            <a:off x="5291722" y="3222561"/>
            <a:ext cx="337966" cy="355325"/>
            <a:chOff x="-9949025" y="3615575"/>
            <a:chExt cx="335550" cy="352750"/>
          </a:xfrm>
        </p:grpSpPr>
        <p:sp>
          <p:nvSpPr>
            <p:cNvPr id="7192" name="Google Shape;7192;p8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88"/>
          <p:cNvGrpSpPr/>
          <p:nvPr/>
        </p:nvGrpSpPr>
        <p:grpSpPr>
          <a:xfrm>
            <a:off x="7926568" y="2746067"/>
            <a:ext cx="360175" cy="358423"/>
            <a:chOff x="-9961625" y="4048175"/>
            <a:chExt cx="357600" cy="355825"/>
          </a:xfrm>
        </p:grpSpPr>
        <p:sp>
          <p:nvSpPr>
            <p:cNvPr id="7196" name="Google Shape;7196;p8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88"/>
          <p:cNvGrpSpPr/>
          <p:nvPr/>
        </p:nvGrpSpPr>
        <p:grpSpPr>
          <a:xfrm>
            <a:off x="6613289" y="3221579"/>
            <a:ext cx="364959" cy="357289"/>
            <a:chOff x="-8680950" y="3624225"/>
            <a:chExt cx="362350" cy="354700"/>
          </a:xfrm>
        </p:grpSpPr>
        <p:sp>
          <p:nvSpPr>
            <p:cNvPr id="7203" name="Google Shape;7203;p8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88"/>
          <p:cNvGrpSpPr/>
          <p:nvPr/>
        </p:nvGrpSpPr>
        <p:grpSpPr>
          <a:xfrm>
            <a:off x="5749533" y="1387239"/>
            <a:ext cx="313365" cy="355476"/>
            <a:chOff x="-13056975" y="3212300"/>
            <a:chExt cx="311125" cy="352900"/>
          </a:xfrm>
        </p:grpSpPr>
        <p:sp>
          <p:nvSpPr>
            <p:cNvPr id="7210" name="Google Shape;7210;p8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8"/>
          <p:cNvGrpSpPr/>
          <p:nvPr/>
        </p:nvGrpSpPr>
        <p:grpSpPr>
          <a:xfrm>
            <a:off x="5726921" y="1828034"/>
            <a:ext cx="358588" cy="355325"/>
            <a:chOff x="-13077450" y="3647075"/>
            <a:chExt cx="356025" cy="352750"/>
          </a:xfrm>
        </p:grpSpPr>
        <p:sp>
          <p:nvSpPr>
            <p:cNvPr id="7215" name="Google Shape;7215;p8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88"/>
          <p:cNvGrpSpPr/>
          <p:nvPr/>
        </p:nvGrpSpPr>
        <p:grpSpPr>
          <a:xfrm>
            <a:off x="5738027" y="2271633"/>
            <a:ext cx="357002" cy="357037"/>
            <a:chOff x="-13079025" y="4079475"/>
            <a:chExt cx="354450" cy="354450"/>
          </a:xfrm>
        </p:grpSpPr>
        <p:sp>
          <p:nvSpPr>
            <p:cNvPr id="7219" name="Google Shape;7219;p8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88"/>
          <p:cNvGrpSpPr/>
          <p:nvPr/>
        </p:nvGrpSpPr>
        <p:grpSpPr>
          <a:xfrm>
            <a:off x="7511094" y="1387642"/>
            <a:ext cx="356221" cy="354670"/>
            <a:chOff x="-11292700" y="3213875"/>
            <a:chExt cx="353675" cy="352100"/>
          </a:xfrm>
        </p:grpSpPr>
        <p:sp>
          <p:nvSpPr>
            <p:cNvPr id="7224" name="Google Shape;7224;p8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88"/>
          <p:cNvGrpSpPr/>
          <p:nvPr/>
        </p:nvGrpSpPr>
        <p:grpSpPr>
          <a:xfrm>
            <a:off x="7505152" y="1827581"/>
            <a:ext cx="368106" cy="356232"/>
            <a:chOff x="-11299000" y="3647875"/>
            <a:chExt cx="365475" cy="353650"/>
          </a:xfrm>
        </p:grpSpPr>
        <p:sp>
          <p:nvSpPr>
            <p:cNvPr id="7232" name="Google Shape;7232;p8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88"/>
          <p:cNvGrpSpPr/>
          <p:nvPr/>
        </p:nvGrpSpPr>
        <p:grpSpPr>
          <a:xfrm>
            <a:off x="7520614" y="2283532"/>
            <a:ext cx="357808" cy="333240"/>
            <a:chOff x="-11295075" y="4092875"/>
            <a:chExt cx="355250" cy="330825"/>
          </a:xfrm>
        </p:grpSpPr>
        <p:sp>
          <p:nvSpPr>
            <p:cNvPr id="7239" name="Google Shape;7239;p8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88"/>
          <p:cNvGrpSpPr/>
          <p:nvPr/>
        </p:nvGrpSpPr>
        <p:grpSpPr>
          <a:xfrm>
            <a:off x="5746214" y="2746580"/>
            <a:ext cx="312585" cy="355451"/>
            <a:chOff x="-9500075" y="3180800"/>
            <a:chExt cx="310350" cy="352875"/>
          </a:xfrm>
        </p:grpSpPr>
        <p:sp>
          <p:nvSpPr>
            <p:cNvPr id="7245" name="Google Shape;7245;p8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88"/>
          <p:cNvGrpSpPr/>
          <p:nvPr/>
        </p:nvGrpSpPr>
        <p:grpSpPr>
          <a:xfrm>
            <a:off x="5724005" y="3222095"/>
            <a:ext cx="356221" cy="356257"/>
            <a:chOff x="-9523700" y="3614000"/>
            <a:chExt cx="353675" cy="353675"/>
          </a:xfrm>
        </p:grpSpPr>
        <p:sp>
          <p:nvSpPr>
            <p:cNvPr id="7255" name="Google Shape;7255;p8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88"/>
          <p:cNvGrpSpPr/>
          <p:nvPr/>
        </p:nvGrpSpPr>
        <p:grpSpPr>
          <a:xfrm>
            <a:off x="7508956" y="3244737"/>
            <a:ext cx="356221" cy="354670"/>
            <a:chOff x="-9523700" y="4049550"/>
            <a:chExt cx="353675" cy="352100"/>
          </a:xfrm>
        </p:grpSpPr>
        <p:sp>
          <p:nvSpPr>
            <p:cNvPr id="7265" name="Google Shape;7265;p8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88"/>
          <p:cNvGrpSpPr/>
          <p:nvPr/>
        </p:nvGrpSpPr>
        <p:grpSpPr>
          <a:xfrm>
            <a:off x="7065071" y="3244710"/>
            <a:ext cx="357002" cy="311029"/>
            <a:chOff x="-8209150" y="3659675"/>
            <a:chExt cx="354450" cy="308775"/>
          </a:xfrm>
        </p:grpSpPr>
        <p:sp>
          <p:nvSpPr>
            <p:cNvPr id="7273" name="Google Shape;7273;p8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88"/>
          <p:cNvGrpSpPr/>
          <p:nvPr/>
        </p:nvGrpSpPr>
        <p:grpSpPr>
          <a:xfrm>
            <a:off x="6178632" y="2273623"/>
            <a:ext cx="356221" cy="353059"/>
            <a:chOff x="-12643475" y="4081850"/>
            <a:chExt cx="353675" cy="350500"/>
          </a:xfrm>
        </p:grpSpPr>
        <p:sp>
          <p:nvSpPr>
            <p:cNvPr id="7280" name="Google Shape;7280;p8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4" name="Google Shape;7284;p88"/>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5" name="Google Shape;7285;p88"/>
          <p:cNvGrpSpPr/>
          <p:nvPr/>
        </p:nvGrpSpPr>
        <p:grpSpPr>
          <a:xfrm>
            <a:off x="7961232" y="2283532"/>
            <a:ext cx="356221" cy="333240"/>
            <a:chOff x="-10858725" y="4092875"/>
            <a:chExt cx="353675" cy="330825"/>
          </a:xfrm>
        </p:grpSpPr>
        <p:sp>
          <p:nvSpPr>
            <p:cNvPr id="7286" name="Google Shape;7286;p8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88"/>
          <p:cNvGrpSpPr/>
          <p:nvPr/>
        </p:nvGrpSpPr>
        <p:grpSpPr>
          <a:xfrm>
            <a:off x="6219755" y="3222498"/>
            <a:ext cx="252278" cy="355451"/>
            <a:chOff x="-9039300" y="3614000"/>
            <a:chExt cx="250475" cy="352875"/>
          </a:xfrm>
        </p:grpSpPr>
        <p:sp>
          <p:nvSpPr>
            <p:cNvPr id="7293" name="Google Shape;7293;p8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88"/>
          <p:cNvGrpSpPr/>
          <p:nvPr/>
        </p:nvGrpSpPr>
        <p:grpSpPr>
          <a:xfrm>
            <a:off x="7951721" y="3244737"/>
            <a:ext cx="354635" cy="354670"/>
            <a:chOff x="-9088150" y="4049550"/>
            <a:chExt cx="352100" cy="352100"/>
          </a:xfrm>
        </p:grpSpPr>
        <p:sp>
          <p:nvSpPr>
            <p:cNvPr id="7296" name="Google Shape;7296;p8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88"/>
          <p:cNvGrpSpPr/>
          <p:nvPr/>
        </p:nvGrpSpPr>
        <p:grpSpPr>
          <a:xfrm>
            <a:off x="7086085" y="2746970"/>
            <a:ext cx="315757" cy="354670"/>
            <a:chOff x="-8191825" y="3174500"/>
            <a:chExt cx="313500" cy="352100"/>
          </a:xfrm>
        </p:grpSpPr>
        <p:sp>
          <p:nvSpPr>
            <p:cNvPr id="7303" name="Google Shape;7303;p8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88"/>
          <p:cNvGrpSpPr/>
          <p:nvPr/>
        </p:nvGrpSpPr>
        <p:grpSpPr>
          <a:xfrm>
            <a:off x="4835443" y="1387491"/>
            <a:ext cx="356221" cy="354973"/>
            <a:chOff x="-13947000" y="3212800"/>
            <a:chExt cx="353675" cy="352400"/>
          </a:xfrm>
        </p:grpSpPr>
        <p:sp>
          <p:nvSpPr>
            <p:cNvPr id="7307" name="Google Shape;7307;p8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9" name="Google Shape;7309;p88"/>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0" name="Google Shape;7310;p88"/>
          <p:cNvGrpSpPr/>
          <p:nvPr/>
        </p:nvGrpSpPr>
        <p:grpSpPr>
          <a:xfrm>
            <a:off x="5278038" y="1386849"/>
            <a:ext cx="356221" cy="356257"/>
            <a:chOff x="-13512225" y="3211525"/>
            <a:chExt cx="353675" cy="353675"/>
          </a:xfrm>
        </p:grpSpPr>
        <p:sp>
          <p:nvSpPr>
            <p:cNvPr id="7311" name="Google Shape;7311;p8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88"/>
          <p:cNvGrpSpPr/>
          <p:nvPr/>
        </p:nvGrpSpPr>
        <p:grpSpPr>
          <a:xfrm>
            <a:off x="6168320" y="1387239"/>
            <a:ext cx="356221" cy="355476"/>
            <a:chOff x="-12643475" y="3212300"/>
            <a:chExt cx="353675" cy="352900"/>
          </a:xfrm>
        </p:grpSpPr>
        <p:sp>
          <p:nvSpPr>
            <p:cNvPr id="7317" name="Google Shape;7317;p8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88"/>
          <p:cNvGrpSpPr/>
          <p:nvPr/>
        </p:nvGrpSpPr>
        <p:grpSpPr>
          <a:xfrm>
            <a:off x="6168320" y="1839013"/>
            <a:ext cx="356221" cy="333366"/>
            <a:chOff x="-12643475" y="3657325"/>
            <a:chExt cx="353675" cy="330950"/>
          </a:xfrm>
        </p:grpSpPr>
        <p:sp>
          <p:nvSpPr>
            <p:cNvPr id="7327" name="Google Shape;7327;p8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88"/>
          <p:cNvGrpSpPr/>
          <p:nvPr/>
        </p:nvGrpSpPr>
        <p:grpSpPr>
          <a:xfrm>
            <a:off x="7951322" y="1387642"/>
            <a:ext cx="355416" cy="354670"/>
            <a:chOff x="-10857925" y="3213875"/>
            <a:chExt cx="352875" cy="352100"/>
          </a:xfrm>
        </p:grpSpPr>
        <p:sp>
          <p:nvSpPr>
            <p:cNvPr id="7334" name="Google Shape;7334;p8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88"/>
          <p:cNvGrpSpPr/>
          <p:nvPr/>
        </p:nvGrpSpPr>
        <p:grpSpPr>
          <a:xfrm>
            <a:off x="6168237" y="2747071"/>
            <a:ext cx="356096" cy="354469"/>
            <a:chOff x="-9089725" y="3180200"/>
            <a:chExt cx="353550" cy="351900"/>
          </a:xfrm>
        </p:grpSpPr>
        <p:sp>
          <p:nvSpPr>
            <p:cNvPr id="7345" name="Google Shape;7345;p8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88"/>
          <p:cNvGrpSpPr/>
          <p:nvPr/>
        </p:nvGrpSpPr>
        <p:grpSpPr>
          <a:xfrm>
            <a:off x="7060235" y="1826875"/>
            <a:ext cx="358588" cy="357642"/>
            <a:chOff x="7083760" y="1971660"/>
            <a:chExt cx="358588" cy="357642"/>
          </a:xfrm>
        </p:grpSpPr>
        <p:sp>
          <p:nvSpPr>
            <p:cNvPr id="7348" name="Google Shape;7348;p88"/>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8"/>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8"/>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8"/>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8"/>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8"/>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8"/>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8"/>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8"/>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8"/>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8"/>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8"/>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0" name="Google Shape;7360;p88"/>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361" name="Google Shape;7361;p88"/>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65"/>
        <p:cNvGrpSpPr/>
        <p:nvPr/>
      </p:nvGrpSpPr>
      <p:grpSpPr>
        <a:xfrm>
          <a:off x="0" y="0"/>
          <a:ext cx="0" cy="0"/>
          <a:chOff x="0" y="0"/>
          <a:chExt cx="0" cy="0"/>
        </a:xfrm>
      </p:grpSpPr>
      <p:sp>
        <p:nvSpPr>
          <p:cNvPr id="7366" name="Google Shape;7366;p89"/>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7" name="Google Shape;7367;p89"/>
          <p:cNvGrpSpPr/>
          <p:nvPr/>
        </p:nvGrpSpPr>
        <p:grpSpPr>
          <a:xfrm>
            <a:off x="719610" y="2243507"/>
            <a:ext cx="452798" cy="449473"/>
            <a:chOff x="-21322300" y="3693325"/>
            <a:chExt cx="306400" cy="304150"/>
          </a:xfrm>
        </p:grpSpPr>
        <p:sp>
          <p:nvSpPr>
            <p:cNvPr id="7368" name="Google Shape;7368;p8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89"/>
          <p:cNvGrpSpPr/>
          <p:nvPr/>
        </p:nvGrpSpPr>
        <p:grpSpPr>
          <a:xfrm>
            <a:off x="719019" y="2810244"/>
            <a:ext cx="453980" cy="422540"/>
            <a:chOff x="-21322300" y="4077125"/>
            <a:chExt cx="307200" cy="285925"/>
          </a:xfrm>
        </p:grpSpPr>
        <p:sp>
          <p:nvSpPr>
            <p:cNvPr id="7373" name="Google Shape;7373;p8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89"/>
          <p:cNvGrpSpPr/>
          <p:nvPr/>
        </p:nvGrpSpPr>
        <p:grpSpPr>
          <a:xfrm>
            <a:off x="3496195" y="1689128"/>
            <a:ext cx="451653" cy="450212"/>
            <a:chOff x="-19394200" y="3333800"/>
            <a:chExt cx="305625" cy="304650"/>
          </a:xfrm>
        </p:grpSpPr>
        <p:sp>
          <p:nvSpPr>
            <p:cNvPr id="7386" name="Google Shape;7386;p8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89"/>
          <p:cNvGrpSpPr/>
          <p:nvPr/>
        </p:nvGrpSpPr>
        <p:grpSpPr>
          <a:xfrm>
            <a:off x="3495032" y="2243580"/>
            <a:ext cx="453980" cy="449325"/>
            <a:chOff x="-19396575" y="3708500"/>
            <a:chExt cx="307200" cy="304050"/>
          </a:xfrm>
        </p:grpSpPr>
        <p:sp>
          <p:nvSpPr>
            <p:cNvPr id="7396" name="Google Shape;7396;p8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89"/>
          <p:cNvGrpSpPr/>
          <p:nvPr/>
        </p:nvGrpSpPr>
        <p:grpSpPr>
          <a:xfrm>
            <a:off x="3489212" y="2796461"/>
            <a:ext cx="465618" cy="450101"/>
            <a:chOff x="-19394200" y="4084200"/>
            <a:chExt cx="315075" cy="304575"/>
          </a:xfrm>
        </p:grpSpPr>
        <p:sp>
          <p:nvSpPr>
            <p:cNvPr id="7400" name="Google Shape;7400;p8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89"/>
          <p:cNvGrpSpPr/>
          <p:nvPr/>
        </p:nvGrpSpPr>
        <p:grpSpPr>
          <a:xfrm>
            <a:off x="6294923" y="1689001"/>
            <a:ext cx="400447" cy="450470"/>
            <a:chOff x="-17526750" y="3309200"/>
            <a:chExt cx="270975" cy="304825"/>
          </a:xfrm>
        </p:grpSpPr>
        <p:sp>
          <p:nvSpPr>
            <p:cNvPr id="7407" name="Google Shape;7407;p8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89"/>
          <p:cNvGrpSpPr/>
          <p:nvPr/>
        </p:nvGrpSpPr>
        <p:grpSpPr>
          <a:xfrm>
            <a:off x="6271075" y="2244173"/>
            <a:ext cx="448143" cy="448143"/>
            <a:chOff x="-17542500" y="3684100"/>
            <a:chExt cx="303250" cy="303250"/>
          </a:xfrm>
        </p:grpSpPr>
        <p:sp>
          <p:nvSpPr>
            <p:cNvPr id="7413" name="Google Shape;7413;p8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89"/>
          <p:cNvGrpSpPr/>
          <p:nvPr/>
        </p:nvGrpSpPr>
        <p:grpSpPr>
          <a:xfrm>
            <a:off x="6270484" y="2810817"/>
            <a:ext cx="449325" cy="421395"/>
            <a:chOff x="-17542500" y="4068450"/>
            <a:chExt cx="304050" cy="285150"/>
          </a:xfrm>
        </p:grpSpPr>
        <p:sp>
          <p:nvSpPr>
            <p:cNvPr id="7421" name="Google Shape;7421;p8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89"/>
          <p:cNvGrpSpPr/>
          <p:nvPr/>
        </p:nvGrpSpPr>
        <p:grpSpPr>
          <a:xfrm>
            <a:off x="3500906" y="3342211"/>
            <a:ext cx="343404" cy="449325"/>
            <a:chOff x="-15652200" y="3335975"/>
            <a:chExt cx="232375" cy="304050"/>
          </a:xfrm>
        </p:grpSpPr>
        <p:sp>
          <p:nvSpPr>
            <p:cNvPr id="7428" name="Google Shape;7428;p8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89"/>
          <p:cNvGrpSpPr/>
          <p:nvPr/>
        </p:nvGrpSpPr>
        <p:grpSpPr>
          <a:xfrm>
            <a:off x="1274819" y="2243729"/>
            <a:ext cx="449325" cy="449030"/>
            <a:chOff x="-20945825" y="3692175"/>
            <a:chExt cx="304050" cy="303850"/>
          </a:xfrm>
        </p:grpSpPr>
        <p:sp>
          <p:nvSpPr>
            <p:cNvPr id="7438" name="Google Shape;7438;p8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89"/>
          <p:cNvGrpSpPr/>
          <p:nvPr/>
        </p:nvGrpSpPr>
        <p:grpSpPr>
          <a:xfrm>
            <a:off x="4081644" y="1689848"/>
            <a:ext cx="372516" cy="448771"/>
            <a:chOff x="-18994100" y="3334775"/>
            <a:chExt cx="252075" cy="303675"/>
          </a:xfrm>
        </p:grpSpPr>
        <p:sp>
          <p:nvSpPr>
            <p:cNvPr id="7443" name="Google Shape;7443;p8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89"/>
          <p:cNvGrpSpPr/>
          <p:nvPr/>
        </p:nvGrpSpPr>
        <p:grpSpPr>
          <a:xfrm>
            <a:off x="4096200" y="2244743"/>
            <a:ext cx="343404" cy="446998"/>
            <a:chOff x="-18983850" y="3710075"/>
            <a:chExt cx="232375" cy="302475"/>
          </a:xfrm>
        </p:grpSpPr>
        <p:sp>
          <p:nvSpPr>
            <p:cNvPr id="7448" name="Google Shape;7448;p8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89"/>
          <p:cNvGrpSpPr/>
          <p:nvPr/>
        </p:nvGrpSpPr>
        <p:grpSpPr>
          <a:xfrm>
            <a:off x="1274247" y="1689573"/>
            <a:ext cx="450470" cy="449325"/>
            <a:chOff x="-20946600" y="3317850"/>
            <a:chExt cx="304825" cy="304050"/>
          </a:xfrm>
        </p:grpSpPr>
        <p:sp>
          <p:nvSpPr>
            <p:cNvPr id="7453" name="Google Shape;7453;p8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89"/>
          <p:cNvGrpSpPr/>
          <p:nvPr/>
        </p:nvGrpSpPr>
        <p:grpSpPr>
          <a:xfrm>
            <a:off x="1300422" y="2797442"/>
            <a:ext cx="398119" cy="448143"/>
            <a:chOff x="-20930075" y="4066100"/>
            <a:chExt cx="269400" cy="303250"/>
          </a:xfrm>
        </p:grpSpPr>
        <p:sp>
          <p:nvSpPr>
            <p:cNvPr id="7457" name="Google Shape;7457;p8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89"/>
          <p:cNvGrpSpPr/>
          <p:nvPr/>
        </p:nvGrpSpPr>
        <p:grpSpPr>
          <a:xfrm>
            <a:off x="4042667" y="2797422"/>
            <a:ext cx="450470" cy="448180"/>
            <a:chOff x="-19020075" y="4084200"/>
            <a:chExt cx="304825" cy="303275"/>
          </a:xfrm>
        </p:grpSpPr>
        <p:sp>
          <p:nvSpPr>
            <p:cNvPr id="7460" name="Google Shape;7460;p8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89"/>
          <p:cNvGrpSpPr/>
          <p:nvPr/>
        </p:nvGrpSpPr>
        <p:grpSpPr>
          <a:xfrm>
            <a:off x="6859931" y="1689001"/>
            <a:ext cx="396937" cy="450470"/>
            <a:chOff x="-17149475" y="3309200"/>
            <a:chExt cx="268600" cy="304825"/>
          </a:xfrm>
        </p:grpSpPr>
        <p:sp>
          <p:nvSpPr>
            <p:cNvPr id="7470" name="Google Shape;7470;p8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89"/>
          <p:cNvGrpSpPr/>
          <p:nvPr/>
        </p:nvGrpSpPr>
        <p:grpSpPr>
          <a:xfrm>
            <a:off x="6833737" y="2258120"/>
            <a:ext cx="449325" cy="420249"/>
            <a:chOff x="-17168375" y="3692750"/>
            <a:chExt cx="304050" cy="284375"/>
          </a:xfrm>
        </p:grpSpPr>
        <p:sp>
          <p:nvSpPr>
            <p:cNvPr id="7473" name="Google Shape;7473;p8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89"/>
          <p:cNvGrpSpPr/>
          <p:nvPr/>
        </p:nvGrpSpPr>
        <p:grpSpPr>
          <a:xfrm>
            <a:off x="6830246" y="2796852"/>
            <a:ext cx="456308" cy="449325"/>
            <a:chOff x="-17170750" y="4058800"/>
            <a:chExt cx="308775" cy="304050"/>
          </a:xfrm>
        </p:grpSpPr>
        <p:sp>
          <p:nvSpPr>
            <p:cNvPr id="7481" name="Google Shape;7481;p8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9"/>
          <p:cNvGrpSpPr/>
          <p:nvPr/>
        </p:nvGrpSpPr>
        <p:grpSpPr>
          <a:xfrm>
            <a:off x="5692143" y="3343358"/>
            <a:ext cx="450470" cy="446998"/>
            <a:chOff x="-15688425" y="3707725"/>
            <a:chExt cx="304825" cy="302475"/>
          </a:xfrm>
        </p:grpSpPr>
        <p:sp>
          <p:nvSpPr>
            <p:cNvPr id="7499" name="Google Shape;7499;p8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89"/>
          <p:cNvGrpSpPr/>
          <p:nvPr/>
        </p:nvGrpSpPr>
        <p:grpSpPr>
          <a:xfrm>
            <a:off x="1836300" y="1690441"/>
            <a:ext cx="451653" cy="447589"/>
            <a:chOff x="-20572500" y="3319025"/>
            <a:chExt cx="305625" cy="302875"/>
          </a:xfrm>
        </p:grpSpPr>
        <p:sp>
          <p:nvSpPr>
            <p:cNvPr id="7506" name="Google Shape;7506;p8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89"/>
          <p:cNvGrpSpPr/>
          <p:nvPr/>
        </p:nvGrpSpPr>
        <p:grpSpPr>
          <a:xfrm>
            <a:off x="1837463" y="2305410"/>
            <a:ext cx="449325" cy="325670"/>
            <a:chOff x="-20571700" y="3722875"/>
            <a:chExt cx="304050" cy="220375"/>
          </a:xfrm>
        </p:grpSpPr>
        <p:sp>
          <p:nvSpPr>
            <p:cNvPr id="7509" name="Google Shape;7509;p8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89"/>
          <p:cNvGrpSpPr/>
          <p:nvPr/>
        </p:nvGrpSpPr>
        <p:grpSpPr>
          <a:xfrm>
            <a:off x="1836891" y="2796278"/>
            <a:ext cx="450470" cy="450470"/>
            <a:chOff x="-20571700" y="4066875"/>
            <a:chExt cx="304825" cy="304825"/>
          </a:xfrm>
        </p:grpSpPr>
        <p:sp>
          <p:nvSpPr>
            <p:cNvPr id="7517" name="Google Shape;7517;p8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89"/>
          <p:cNvGrpSpPr/>
          <p:nvPr/>
        </p:nvGrpSpPr>
        <p:grpSpPr>
          <a:xfrm>
            <a:off x="4603593" y="1688259"/>
            <a:ext cx="453980" cy="451948"/>
            <a:chOff x="-18645175" y="3334200"/>
            <a:chExt cx="307200" cy="305825"/>
          </a:xfrm>
        </p:grpSpPr>
        <p:sp>
          <p:nvSpPr>
            <p:cNvPr id="7524" name="Google Shape;7524;p8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89"/>
          <p:cNvGrpSpPr/>
          <p:nvPr/>
        </p:nvGrpSpPr>
        <p:grpSpPr>
          <a:xfrm>
            <a:off x="4604184" y="2242989"/>
            <a:ext cx="452798" cy="450507"/>
            <a:chOff x="-18645175" y="3708500"/>
            <a:chExt cx="306400" cy="304850"/>
          </a:xfrm>
        </p:grpSpPr>
        <p:sp>
          <p:nvSpPr>
            <p:cNvPr id="7530" name="Google Shape;7530;p8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89"/>
          <p:cNvGrpSpPr/>
          <p:nvPr/>
        </p:nvGrpSpPr>
        <p:grpSpPr>
          <a:xfrm>
            <a:off x="4601857" y="2795630"/>
            <a:ext cx="457453" cy="451763"/>
            <a:chOff x="-18647525" y="4082625"/>
            <a:chExt cx="309550" cy="305700"/>
          </a:xfrm>
        </p:grpSpPr>
        <p:sp>
          <p:nvSpPr>
            <p:cNvPr id="7538" name="Google Shape;7538;p8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89"/>
          <p:cNvGrpSpPr/>
          <p:nvPr/>
        </p:nvGrpSpPr>
        <p:grpSpPr>
          <a:xfrm>
            <a:off x="7412241" y="1689592"/>
            <a:ext cx="395755" cy="449288"/>
            <a:chOff x="-16775350" y="3309200"/>
            <a:chExt cx="267800" cy="304025"/>
          </a:xfrm>
        </p:grpSpPr>
        <p:sp>
          <p:nvSpPr>
            <p:cNvPr id="7543" name="Google Shape;7543;p8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89"/>
          <p:cNvGrpSpPr/>
          <p:nvPr/>
        </p:nvGrpSpPr>
        <p:grpSpPr>
          <a:xfrm>
            <a:off x="7412241" y="2241827"/>
            <a:ext cx="395755" cy="452835"/>
            <a:chOff x="-16775350" y="3683300"/>
            <a:chExt cx="267800" cy="306425"/>
          </a:xfrm>
        </p:grpSpPr>
        <p:sp>
          <p:nvSpPr>
            <p:cNvPr id="7547" name="Google Shape;7547;p8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89"/>
          <p:cNvGrpSpPr/>
          <p:nvPr/>
        </p:nvGrpSpPr>
        <p:grpSpPr>
          <a:xfrm>
            <a:off x="7384292" y="2796870"/>
            <a:ext cx="451653" cy="449288"/>
            <a:chOff x="-16794250" y="4058225"/>
            <a:chExt cx="305625" cy="304025"/>
          </a:xfrm>
        </p:grpSpPr>
        <p:sp>
          <p:nvSpPr>
            <p:cNvPr id="7551" name="Google Shape;7551;p8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0" name="Google Shape;7560;p89"/>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1" name="Google Shape;7561;p89"/>
          <p:cNvGrpSpPr/>
          <p:nvPr/>
        </p:nvGrpSpPr>
        <p:grpSpPr>
          <a:xfrm>
            <a:off x="2385709" y="1689573"/>
            <a:ext cx="457453" cy="449325"/>
            <a:chOff x="-20199150" y="3317850"/>
            <a:chExt cx="309550" cy="304050"/>
          </a:xfrm>
        </p:grpSpPr>
        <p:sp>
          <p:nvSpPr>
            <p:cNvPr id="7562" name="Google Shape;7562;p8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89"/>
          <p:cNvGrpSpPr/>
          <p:nvPr/>
        </p:nvGrpSpPr>
        <p:grpSpPr>
          <a:xfrm>
            <a:off x="2388036" y="2242861"/>
            <a:ext cx="452798" cy="450766"/>
            <a:chOff x="-20199150" y="3693150"/>
            <a:chExt cx="306400" cy="305025"/>
          </a:xfrm>
        </p:grpSpPr>
        <p:sp>
          <p:nvSpPr>
            <p:cNvPr id="7570" name="Google Shape;7570;p8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89"/>
          <p:cNvGrpSpPr/>
          <p:nvPr/>
        </p:nvGrpSpPr>
        <p:grpSpPr>
          <a:xfrm>
            <a:off x="2388609" y="2795687"/>
            <a:ext cx="451653" cy="451653"/>
            <a:chOff x="-20197575" y="4066875"/>
            <a:chExt cx="305625" cy="305625"/>
          </a:xfrm>
        </p:grpSpPr>
        <p:sp>
          <p:nvSpPr>
            <p:cNvPr id="7577" name="Google Shape;7577;p8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89"/>
          <p:cNvGrpSpPr/>
          <p:nvPr/>
        </p:nvGrpSpPr>
        <p:grpSpPr>
          <a:xfrm>
            <a:off x="5170827" y="1687520"/>
            <a:ext cx="449325" cy="453426"/>
            <a:chOff x="-18271050" y="3333200"/>
            <a:chExt cx="304050" cy="306825"/>
          </a:xfrm>
        </p:grpSpPr>
        <p:sp>
          <p:nvSpPr>
            <p:cNvPr id="7586" name="Google Shape;7586;p8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89"/>
          <p:cNvGrpSpPr/>
          <p:nvPr/>
        </p:nvGrpSpPr>
        <p:grpSpPr>
          <a:xfrm>
            <a:off x="5171399" y="2244171"/>
            <a:ext cx="448180" cy="448143"/>
            <a:chOff x="-18270275" y="3710875"/>
            <a:chExt cx="303275" cy="303250"/>
          </a:xfrm>
        </p:grpSpPr>
        <p:sp>
          <p:nvSpPr>
            <p:cNvPr id="7592" name="Google Shape;7592;p8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89"/>
          <p:cNvGrpSpPr/>
          <p:nvPr/>
        </p:nvGrpSpPr>
        <p:grpSpPr>
          <a:xfrm>
            <a:off x="5224951" y="2797422"/>
            <a:ext cx="341076" cy="448180"/>
            <a:chOff x="-18234025" y="4084200"/>
            <a:chExt cx="230800" cy="303275"/>
          </a:xfrm>
        </p:grpSpPr>
        <p:sp>
          <p:nvSpPr>
            <p:cNvPr id="7599" name="Google Shape;7599;p8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89"/>
          <p:cNvGrpSpPr/>
          <p:nvPr/>
        </p:nvGrpSpPr>
        <p:grpSpPr>
          <a:xfrm>
            <a:off x="2337506" y="3341641"/>
            <a:ext cx="449325" cy="450470"/>
            <a:chOff x="-16419350" y="3308400"/>
            <a:chExt cx="304050" cy="304825"/>
          </a:xfrm>
        </p:grpSpPr>
        <p:sp>
          <p:nvSpPr>
            <p:cNvPr id="7603" name="Google Shape;7603;p8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89"/>
          <p:cNvGrpSpPr/>
          <p:nvPr/>
        </p:nvGrpSpPr>
        <p:grpSpPr>
          <a:xfrm>
            <a:off x="4609062" y="3340423"/>
            <a:ext cx="395755" cy="452872"/>
            <a:chOff x="-16401225" y="3683275"/>
            <a:chExt cx="267800" cy="306450"/>
          </a:xfrm>
        </p:grpSpPr>
        <p:sp>
          <p:nvSpPr>
            <p:cNvPr id="7611" name="Google Shape;7611;p8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89"/>
          <p:cNvGrpSpPr/>
          <p:nvPr/>
        </p:nvGrpSpPr>
        <p:grpSpPr>
          <a:xfrm>
            <a:off x="7974511" y="2797062"/>
            <a:ext cx="450470" cy="448180"/>
            <a:chOff x="-16419350" y="4058200"/>
            <a:chExt cx="304825" cy="303275"/>
          </a:xfrm>
        </p:grpSpPr>
        <p:sp>
          <p:nvSpPr>
            <p:cNvPr id="7619" name="Google Shape;7619;p8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89"/>
          <p:cNvGrpSpPr/>
          <p:nvPr/>
        </p:nvGrpSpPr>
        <p:grpSpPr>
          <a:xfrm>
            <a:off x="4001398" y="3343080"/>
            <a:ext cx="450507" cy="447589"/>
            <a:chOff x="-15296200" y="3326900"/>
            <a:chExt cx="304850" cy="302875"/>
          </a:xfrm>
        </p:grpSpPr>
        <p:sp>
          <p:nvSpPr>
            <p:cNvPr id="7627" name="Google Shape;7627;p8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89"/>
          <p:cNvGrpSpPr/>
          <p:nvPr/>
        </p:nvGrpSpPr>
        <p:grpSpPr>
          <a:xfrm>
            <a:off x="2917051" y="1706881"/>
            <a:ext cx="486566" cy="414708"/>
            <a:chOff x="-19835275" y="3330250"/>
            <a:chExt cx="329250" cy="280625"/>
          </a:xfrm>
        </p:grpSpPr>
        <p:sp>
          <p:nvSpPr>
            <p:cNvPr id="7633" name="Google Shape;7633;p8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89"/>
          <p:cNvGrpSpPr/>
          <p:nvPr/>
        </p:nvGrpSpPr>
        <p:grpSpPr>
          <a:xfrm>
            <a:off x="2935080" y="2243470"/>
            <a:ext cx="450507" cy="449547"/>
            <a:chOff x="-19822675" y="3692750"/>
            <a:chExt cx="304850" cy="304200"/>
          </a:xfrm>
        </p:grpSpPr>
        <p:sp>
          <p:nvSpPr>
            <p:cNvPr id="7637" name="Google Shape;7637;p8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89"/>
          <p:cNvGrpSpPr/>
          <p:nvPr/>
        </p:nvGrpSpPr>
        <p:grpSpPr>
          <a:xfrm>
            <a:off x="2935672" y="2796278"/>
            <a:ext cx="449325" cy="450470"/>
            <a:chOff x="-19822675" y="4066875"/>
            <a:chExt cx="304050" cy="304825"/>
          </a:xfrm>
        </p:grpSpPr>
        <p:sp>
          <p:nvSpPr>
            <p:cNvPr id="7643" name="Google Shape;7643;p8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89"/>
          <p:cNvGrpSpPr/>
          <p:nvPr/>
        </p:nvGrpSpPr>
        <p:grpSpPr>
          <a:xfrm>
            <a:off x="5744740" y="1689571"/>
            <a:ext cx="399302" cy="449325"/>
            <a:chOff x="-17878825" y="3334400"/>
            <a:chExt cx="270200" cy="304050"/>
          </a:xfrm>
        </p:grpSpPr>
        <p:sp>
          <p:nvSpPr>
            <p:cNvPr id="7650" name="Google Shape;7650;p8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89"/>
          <p:cNvGrpSpPr/>
          <p:nvPr/>
        </p:nvGrpSpPr>
        <p:grpSpPr>
          <a:xfrm>
            <a:off x="5718565" y="2242416"/>
            <a:ext cx="451653" cy="451653"/>
            <a:chOff x="-17896150" y="3709300"/>
            <a:chExt cx="305625" cy="305625"/>
          </a:xfrm>
        </p:grpSpPr>
        <p:sp>
          <p:nvSpPr>
            <p:cNvPr id="7658" name="Google Shape;7658;p8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9"/>
          <p:cNvGrpSpPr/>
          <p:nvPr/>
        </p:nvGrpSpPr>
        <p:grpSpPr>
          <a:xfrm>
            <a:off x="5746495" y="2795686"/>
            <a:ext cx="395792" cy="451653"/>
            <a:chOff x="-17878025" y="4082625"/>
            <a:chExt cx="267825" cy="305625"/>
          </a:xfrm>
        </p:grpSpPr>
        <p:sp>
          <p:nvSpPr>
            <p:cNvPr id="7663" name="Google Shape;7663;p8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89"/>
          <p:cNvGrpSpPr/>
          <p:nvPr/>
        </p:nvGrpSpPr>
        <p:grpSpPr>
          <a:xfrm>
            <a:off x="2890388" y="3355015"/>
            <a:ext cx="450507" cy="423722"/>
            <a:chOff x="-16044450" y="3317850"/>
            <a:chExt cx="304850" cy="286725"/>
          </a:xfrm>
        </p:grpSpPr>
        <p:sp>
          <p:nvSpPr>
            <p:cNvPr id="7671" name="Google Shape;7671;p8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5" name="Google Shape;7675;p89"/>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6" name="Google Shape;7676;p89"/>
          <p:cNvGrpSpPr/>
          <p:nvPr/>
        </p:nvGrpSpPr>
        <p:grpSpPr>
          <a:xfrm>
            <a:off x="8012905" y="2243724"/>
            <a:ext cx="373662" cy="449030"/>
            <a:chOff x="-16018450" y="4058400"/>
            <a:chExt cx="252850" cy="303850"/>
          </a:xfrm>
        </p:grpSpPr>
        <p:sp>
          <p:nvSpPr>
            <p:cNvPr id="7677" name="Google Shape;7677;p8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1" name="Google Shape;7681;p89"/>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86"/>
        <p:cNvGrpSpPr/>
        <p:nvPr/>
      </p:nvGrpSpPr>
      <p:grpSpPr>
        <a:xfrm>
          <a:off x="0" y="0"/>
          <a:ext cx="0" cy="0"/>
          <a:chOff x="0" y="0"/>
          <a:chExt cx="0" cy="0"/>
        </a:xfrm>
      </p:grpSpPr>
      <p:grpSp>
        <p:nvGrpSpPr>
          <p:cNvPr id="7687" name="Google Shape;7687;p90"/>
          <p:cNvGrpSpPr/>
          <p:nvPr/>
        </p:nvGrpSpPr>
        <p:grpSpPr>
          <a:xfrm>
            <a:off x="829817" y="1689241"/>
            <a:ext cx="442337" cy="419623"/>
            <a:chOff x="-6696925" y="3272575"/>
            <a:chExt cx="307200" cy="291425"/>
          </a:xfrm>
        </p:grpSpPr>
        <p:sp>
          <p:nvSpPr>
            <p:cNvPr id="7688" name="Google Shape;7688;p9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9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90"/>
          <p:cNvGrpSpPr/>
          <p:nvPr/>
        </p:nvGrpSpPr>
        <p:grpSpPr>
          <a:xfrm>
            <a:off x="829799" y="2204636"/>
            <a:ext cx="442373" cy="420775"/>
            <a:chOff x="-6690625" y="3631325"/>
            <a:chExt cx="307225" cy="292225"/>
          </a:xfrm>
        </p:grpSpPr>
        <p:sp>
          <p:nvSpPr>
            <p:cNvPr id="7691" name="Google Shape;7691;p9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9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9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9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9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90"/>
          <p:cNvGrpSpPr/>
          <p:nvPr/>
        </p:nvGrpSpPr>
        <p:grpSpPr>
          <a:xfrm>
            <a:off x="851921" y="2756972"/>
            <a:ext cx="421927" cy="419371"/>
            <a:chOff x="-6689825" y="3992050"/>
            <a:chExt cx="293025" cy="291250"/>
          </a:xfrm>
        </p:grpSpPr>
        <p:sp>
          <p:nvSpPr>
            <p:cNvPr id="7697" name="Google Shape;7697;p9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9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9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9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9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9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9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9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9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9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9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9" name="Google Shape;7709;p90"/>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0" name="Google Shape;7710;p90"/>
          <p:cNvGrpSpPr/>
          <p:nvPr/>
        </p:nvGrpSpPr>
        <p:grpSpPr>
          <a:xfrm>
            <a:off x="3535232" y="2205192"/>
            <a:ext cx="423043" cy="419659"/>
            <a:chOff x="-4837325" y="3612425"/>
            <a:chExt cx="293800" cy="291450"/>
          </a:xfrm>
        </p:grpSpPr>
        <p:sp>
          <p:nvSpPr>
            <p:cNvPr id="7711" name="Google Shape;7711;p9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9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9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90"/>
          <p:cNvGrpSpPr/>
          <p:nvPr/>
        </p:nvGrpSpPr>
        <p:grpSpPr>
          <a:xfrm>
            <a:off x="3548265" y="2756826"/>
            <a:ext cx="420775" cy="419659"/>
            <a:chOff x="-4837325" y="3971575"/>
            <a:chExt cx="292225" cy="291450"/>
          </a:xfrm>
        </p:grpSpPr>
        <p:sp>
          <p:nvSpPr>
            <p:cNvPr id="7715" name="Google Shape;7715;p9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9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9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9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9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9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90"/>
          <p:cNvGrpSpPr/>
          <p:nvPr/>
        </p:nvGrpSpPr>
        <p:grpSpPr>
          <a:xfrm>
            <a:off x="6240279" y="1714185"/>
            <a:ext cx="430998" cy="369730"/>
            <a:chOff x="-3037625" y="3254850"/>
            <a:chExt cx="299325" cy="256775"/>
          </a:xfrm>
        </p:grpSpPr>
        <p:sp>
          <p:nvSpPr>
            <p:cNvPr id="7722" name="Google Shape;7722;p9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9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9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9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90"/>
          <p:cNvGrpSpPr/>
          <p:nvPr/>
        </p:nvGrpSpPr>
        <p:grpSpPr>
          <a:xfrm>
            <a:off x="6244239" y="2204615"/>
            <a:ext cx="423079" cy="420811"/>
            <a:chOff x="-3031325" y="3597450"/>
            <a:chExt cx="293825" cy="292250"/>
          </a:xfrm>
        </p:grpSpPr>
        <p:sp>
          <p:nvSpPr>
            <p:cNvPr id="7727" name="Google Shape;7727;p9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9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9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9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90"/>
          <p:cNvGrpSpPr/>
          <p:nvPr/>
        </p:nvGrpSpPr>
        <p:grpSpPr>
          <a:xfrm>
            <a:off x="6256714" y="2781214"/>
            <a:ext cx="421927" cy="370882"/>
            <a:chOff x="-3030525" y="3973150"/>
            <a:chExt cx="293025" cy="257575"/>
          </a:xfrm>
        </p:grpSpPr>
        <p:sp>
          <p:nvSpPr>
            <p:cNvPr id="7732" name="Google Shape;7732;p9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9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90"/>
          <p:cNvGrpSpPr/>
          <p:nvPr/>
        </p:nvGrpSpPr>
        <p:grpSpPr>
          <a:xfrm>
            <a:off x="1358307" y="3369426"/>
            <a:ext cx="421927" cy="297195"/>
            <a:chOff x="-1199300" y="3279250"/>
            <a:chExt cx="293025" cy="206400"/>
          </a:xfrm>
        </p:grpSpPr>
        <p:sp>
          <p:nvSpPr>
            <p:cNvPr id="7735" name="Google Shape;7735;p9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9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9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9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90"/>
          <p:cNvGrpSpPr/>
          <p:nvPr/>
        </p:nvGrpSpPr>
        <p:grpSpPr>
          <a:xfrm>
            <a:off x="1365393" y="1688773"/>
            <a:ext cx="444605" cy="420559"/>
            <a:chOff x="-6338550" y="3272950"/>
            <a:chExt cx="308775" cy="292075"/>
          </a:xfrm>
        </p:grpSpPr>
        <p:sp>
          <p:nvSpPr>
            <p:cNvPr id="7740" name="Google Shape;7740;p9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9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9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90"/>
          <p:cNvGrpSpPr/>
          <p:nvPr/>
        </p:nvGrpSpPr>
        <p:grpSpPr>
          <a:xfrm>
            <a:off x="1376732" y="2205194"/>
            <a:ext cx="421927" cy="419659"/>
            <a:chOff x="-6329100" y="3632100"/>
            <a:chExt cx="293025" cy="291450"/>
          </a:xfrm>
        </p:grpSpPr>
        <p:sp>
          <p:nvSpPr>
            <p:cNvPr id="7744" name="Google Shape;7744;p9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9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9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90"/>
          <p:cNvGrpSpPr/>
          <p:nvPr/>
        </p:nvGrpSpPr>
        <p:grpSpPr>
          <a:xfrm>
            <a:off x="1389783" y="2756828"/>
            <a:ext cx="419623" cy="419659"/>
            <a:chOff x="-6329875" y="3992050"/>
            <a:chExt cx="291425" cy="291450"/>
          </a:xfrm>
        </p:grpSpPr>
        <p:sp>
          <p:nvSpPr>
            <p:cNvPr id="7748" name="Google Shape;7748;p9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9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9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9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90"/>
          <p:cNvGrpSpPr/>
          <p:nvPr/>
        </p:nvGrpSpPr>
        <p:grpSpPr>
          <a:xfrm>
            <a:off x="4075920" y="1687530"/>
            <a:ext cx="423079" cy="423043"/>
            <a:chOff x="-4478975" y="3251700"/>
            <a:chExt cx="293825" cy="293800"/>
          </a:xfrm>
        </p:grpSpPr>
        <p:sp>
          <p:nvSpPr>
            <p:cNvPr id="7753" name="Google Shape;7753;p9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9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9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90"/>
          <p:cNvGrpSpPr/>
          <p:nvPr/>
        </p:nvGrpSpPr>
        <p:grpSpPr>
          <a:xfrm>
            <a:off x="4075920" y="2205192"/>
            <a:ext cx="423079" cy="419659"/>
            <a:chOff x="-4475825" y="3612425"/>
            <a:chExt cx="293825" cy="291450"/>
          </a:xfrm>
        </p:grpSpPr>
        <p:sp>
          <p:nvSpPr>
            <p:cNvPr id="7757" name="Google Shape;7757;p9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9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9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90"/>
          <p:cNvGrpSpPr/>
          <p:nvPr/>
        </p:nvGrpSpPr>
        <p:grpSpPr>
          <a:xfrm>
            <a:off x="4084992" y="2756844"/>
            <a:ext cx="428730" cy="419623"/>
            <a:chOff x="-4480550" y="3970800"/>
            <a:chExt cx="297750" cy="291425"/>
          </a:xfrm>
        </p:grpSpPr>
        <p:sp>
          <p:nvSpPr>
            <p:cNvPr id="7761" name="Google Shape;7761;p9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9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90"/>
          <p:cNvGrpSpPr/>
          <p:nvPr/>
        </p:nvGrpSpPr>
        <p:grpSpPr>
          <a:xfrm>
            <a:off x="6788826" y="1689221"/>
            <a:ext cx="415123" cy="419659"/>
            <a:chOff x="-2668225" y="3239075"/>
            <a:chExt cx="288300" cy="291450"/>
          </a:xfrm>
        </p:grpSpPr>
        <p:sp>
          <p:nvSpPr>
            <p:cNvPr id="7764" name="Google Shape;7764;p9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9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9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9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9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90"/>
          <p:cNvGrpSpPr/>
          <p:nvPr/>
        </p:nvGrpSpPr>
        <p:grpSpPr>
          <a:xfrm>
            <a:off x="6785982" y="2205191"/>
            <a:ext cx="420811" cy="419659"/>
            <a:chOff x="-2671375" y="3597450"/>
            <a:chExt cx="292250" cy="291450"/>
          </a:xfrm>
        </p:grpSpPr>
        <p:sp>
          <p:nvSpPr>
            <p:cNvPr id="7770" name="Google Shape;7770;p9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9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90"/>
          <p:cNvGrpSpPr/>
          <p:nvPr/>
        </p:nvGrpSpPr>
        <p:grpSpPr>
          <a:xfrm>
            <a:off x="6796765" y="2755691"/>
            <a:ext cx="423043" cy="421927"/>
            <a:chOff x="-2670575" y="3956600"/>
            <a:chExt cx="293800" cy="293025"/>
          </a:xfrm>
        </p:grpSpPr>
        <p:sp>
          <p:nvSpPr>
            <p:cNvPr id="7773" name="Google Shape;7773;p9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9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9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9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90"/>
          <p:cNvGrpSpPr/>
          <p:nvPr/>
        </p:nvGrpSpPr>
        <p:grpSpPr>
          <a:xfrm>
            <a:off x="3054285" y="3311947"/>
            <a:ext cx="426462" cy="418363"/>
            <a:chOff x="-1183550" y="3586525"/>
            <a:chExt cx="296175" cy="290550"/>
          </a:xfrm>
        </p:grpSpPr>
        <p:sp>
          <p:nvSpPr>
            <p:cNvPr id="7778" name="Google Shape;7778;p9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9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9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9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9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9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9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9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90"/>
          <p:cNvGrpSpPr/>
          <p:nvPr/>
        </p:nvGrpSpPr>
        <p:grpSpPr>
          <a:xfrm>
            <a:off x="1917896" y="1689799"/>
            <a:ext cx="420811" cy="418507"/>
            <a:chOff x="-5971525" y="3273750"/>
            <a:chExt cx="292250" cy="290650"/>
          </a:xfrm>
        </p:grpSpPr>
        <p:sp>
          <p:nvSpPr>
            <p:cNvPr id="7788" name="Google Shape;7788;p9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9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90"/>
          <p:cNvGrpSpPr/>
          <p:nvPr/>
        </p:nvGrpSpPr>
        <p:grpSpPr>
          <a:xfrm>
            <a:off x="1912226" y="2203826"/>
            <a:ext cx="432150" cy="422395"/>
            <a:chOff x="-5974675" y="3632100"/>
            <a:chExt cx="300125" cy="293350"/>
          </a:xfrm>
        </p:grpSpPr>
        <p:sp>
          <p:nvSpPr>
            <p:cNvPr id="7791" name="Google Shape;7791;p9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9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9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90"/>
          <p:cNvGrpSpPr/>
          <p:nvPr/>
        </p:nvGrpSpPr>
        <p:grpSpPr>
          <a:xfrm>
            <a:off x="1942267" y="2755694"/>
            <a:ext cx="395865" cy="421927"/>
            <a:chOff x="-5971525" y="3990475"/>
            <a:chExt cx="274925" cy="293025"/>
          </a:xfrm>
        </p:grpSpPr>
        <p:sp>
          <p:nvSpPr>
            <p:cNvPr id="7795" name="Google Shape;7795;p9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9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9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9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90"/>
          <p:cNvGrpSpPr/>
          <p:nvPr/>
        </p:nvGrpSpPr>
        <p:grpSpPr>
          <a:xfrm>
            <a:off x="4615473" y="1689798"/>
            <a:ext cx="420775" cy="418507"/>
            <a:chOff x="-4118225" y="3253275"/>
            <a:chExt cx="292225" cy="290650"/>
          </a:xfrm>
        </p:grpSpPr>
        <p:sp>
          <p:nvSpPr>
            <p:cNvPr id="7800" name="Google Shape;7800;p9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9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90"/>
          <p:cNvGrpSpPr/>
          <p:nvPr/>
        </p:nvGrpSpPr>
        <p:grpSpPr>
          <a:xfrm>
            <a:off x="4665924" y="2204922"/>
            <a:ext cx="319874" cy="420199"/>
            <a:chOff x="-4082800" y="3612425"/>
            <a:chExt cx="222150" cy="291825"/>
          </a:xfrm>
        </p:grpSpPr>
        <p:sp>
          <p:nvSpPr>
            <p:cNvPr id="7803" name="Google Shape;7803;p9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9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9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90"/>
          <p:cNvGrpSpPr/>
          <p:nvPr/>
        </p:nvGrpSpPr>
        <p:grpSpPr>
          <a:xfrm>
            <a:off x="4627372" y="2769876"/>
            <a:ext cx="420775" cy="393561"/>
            <a:chOff x="-4118225" y="3990475"/>
            <a:chExt cx="292225" cy="273325"/>
          </a:xfrm>
        </p:grpSpPr>
        <p:sp>
          <p:nvSpPr>
            <p:cNvPr id="7807" name="Google Shape;7807;p9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9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9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9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90"/>
          <p:cNvGrpSpPr/>
          <p:nvPr/>
        </p:nvGrpSpPr>
        <p:grpSpPr>
          <a:xfrm>
            <a:off x="7338026" y="1688087"/>
            <a:ext cx="394713" cy="421927"/>
            <a:chOff x="-2312225" y="3238300"/>
            <a:chExt cx="274125" cy="293025"/>
          </a:xfrm>
        </p:grpSpPr>
        <p:sp>
          <p:nvSpPr>
            <p:cNvPr id="7812" name="Google Shape;7812;p9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9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90"/>
          <p:cNvGrpSpPr/>
          <p:nvPr/>
        </p:nvGrpSpPr>
        <p:grpSpPr>
          <a:xfrm>
            <a:off x="7335742" y="2756825"/>
            <a:ext cx="423079" cy="419659"/>
            <a:chOff x="-2310650" y="3958175"/>
            <a:chExt cx="293825" cy="291450"/>
          </a:xfrm>
        </p:grpSpPr>
        <p:sp>
          <p:nvSpPr>
            <p:cNvPr id="7815" name="Google Shape;7815;p9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9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90"/>
          <p:cNvGrpSpPr/>
          <p:nvPr/>
        </p:nvGrpSpPr>
        <p:grpSpPr>
          <a:xfrm>
            <a:off x="4702603" y="3308459"/>
            <a:ext cx="424159" cy="419659"/>
            <a:chOff x="-1182750" y="3962900"/>
            <a:chExt cx="294575" cy="291450"/>
          </a:xfrm>
        </p:grpSpPr>
        <p:sp>
          <p:nvSpPr>
            <p:cNvPr id="7818" name="Google Shape;7818;p9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9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9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9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9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9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9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90"/>
          <p:cNvGrpSpPr/>
          <p:nvPr/>
        </p:nvGrpSpPr>
        <p:grpSpPr>
          <a:xfrm>
            <a:off x="2455739" y="1689223"/>
            <a:ext cx="424195" cy="419659"/>
            <a:chOff x="-5611575" y="3272950"/>
            <a:chExt cx="294600" cy="291450"/>
          </a:xfrm>
        </p:grpSpPr>
        <p:sp>
          <p:nvSpPr>
            <p:cNvPr id="7826" name="Google Shape;7826;p9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9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9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90"/>
          <p:cNvGrpSpPr/>
          <p:nvPr/>
        </p:nvGrpSpPr>
        <p:grpSpPr>
          <a:xfrm>
            <a:off x="2455739" y="2205770"/>
            <a:ext cx="424195" cy="418507"/>
            <a:chOff x="-5613150" y="3632900"/>
            <a:chExt cx="294600" cy="290650"/>
          </a:xfrm>
        </p:grpSpPr>
        <p:sp>
          <p:nvSpPr>
            <p:cNvPr id="7832" name="Google Shape;7832;p9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9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90"/>
          <p:cNvGrpSpPr/>
          <p:nvPr/>
        </p:nvGrpSpPr>
        <p:grpSpPr>
          <a:xfrm>
            <a:off x="7324977" y="2153586"/>
            <a:ext cx="420811" cy="522864"/>
            <a:chOff x="-2310650" y="3525775"/>
            <a:chExt cx="292250" cy="363125"/>
          </a:xfrm>
        </p:grpSpPr>
        <p:sp>
          <p:nvSpPr>
            <p:cNvPr id="7835" name="Google Shape;7835;p9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9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9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9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90"/>
          <p:cNvGrpSpPr/>
          <p:nvPr/>
        </p:nvGrpSpPr>
        <p:grpSpPr>
          <a:xfrm>
            <a:off x="2467638" y="2756270"/>
            <a:ext cx="424195" cy="420775"/>
            <a:chOff x="-5613150" y="3991275"/>
            <a:chExt cx="294600" cy="292225"/>
          </a:xfrm>
        </p:grpSpPr>
        <p:sp>
          <p:nvSpPr>
            <p:cNvPr id="7840" name="Google Shape;7840;p9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9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9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9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9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9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9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90"/>
          <p:cNvGrpSpPr/>
          <p:nvPr/>
        </p:nvGrpSpPr>
        <p:grpSpPr>
          <a:xfrm>
            <a:off x="5139126" y="1689438"/>
            <a:ext cx="434634" cy="419227"/>
            <a:chOff x="-3768700" y="3253275"/>
            <a:chExt cx="301850" cy="291150"/>
          </a:xfrm>
        </p:grpSpPr>
        <p:sp>
          <p:nvSpPr>
            <p:cNvPr id="7850" name="Google Shape;7850;p9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9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90"/>
          <p:cNvGrpSpPr/>
          <p:nvPr/>
        </p:nvGrpSpPr>
        <p:grpSpPr>
          <a:xfrm>
            <a:off x="5143209" y="2217090"/>
            <a:ext cx="426462" cy="395865"/>
            <a:chOff x="-3808700" y="3628950"/>
            <a:chExt cx="296175" cy="274925"/>
          </a:xfrm>
        </p:grpSpPr>
        <p:sp>
          <p:nvSpPr>
            <p:cNvPr id="7854" name="Google Shape;7854;p9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9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9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90"/>
          <p:cNvGrpSpPr/>
          <p:nvPr/>
        </p:nvGrpSpPr>
        <p:grpSpPr>
          <a:xfrm>
            <a:off x="5208420" y="2756412"/>
            <a:ext cx="419443" cy="420487"/>
            <a:chOff x="-3771675" y="3971775"/>
            <a:chExt cx="291300" cy="292025"/>
          </a:xfrm>
        </p:grpSpPr>
        <p:sp>
          <p:nvSpPr>
            <p:cNvPr id="7858" name="Google Shape;7858;p9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9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9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90"/>
          <p:cNvGrpSpPr/>
          <p:nvPr/>
        </p:nvGrpSpPr>
        <p:grpSpPr>
          <a:xfrm>
            <a:off x="7869864" y="1716461"/>
            <a:ext cx="420271" cy="320774"/>
            <a:chOff x="-1951475" y="3273100"/>
            <a:chExt cx="291875" cy="222775"/>
          </a:xfrm>
        </p:grpSpPr>
        <p:sp>
          <p:nvSpPr>
            <p:cNvPr id="7864" name="Google Shape;7864;p9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9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9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90"/>
          <p:cNvGrpSpPr/>
          <p:nvPr/>
        </p:nvGrpSpPr>
        <p:grpSpPr>
          <a:xfrm>
            <a:off x="7867344" y="2205191"/>
            <a:ext cx="425310" cy="419659"/>
            <a:chOff x="-1951475" y="3597450"/>
            <a:chExt cx="295375" cy="291450"/>
          </a:xfrm>
        </p:grpSpPr>
        <p:sp>
          <p:nvSpPr>
            <p:cNvPr id="7868" name="Google Shape;7868;p9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9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9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9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90"/>
          <p:cNvGrpSpPr/>
          <p:nvPr/>
        </p:nvGrpSpPr>
        <p:grpSpPr>
          <a:xfrm>
            <a:off x="7869595" y="2756825"/>
            <a:ext cx="444605" cy="419659"/>
            <a:chOff x="-1960150" y="3956600"/>
            <a:chExt cx="308775" cy="291450"/>
          </a:xfrm>
        </p:grpSpPr>
        <p:sp>
          <p:nvSpPr>
            <p:cNvPr id="7873" name="Google Shape;7873;p9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9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90"/>
          <p:cNvGrpSpPr/>
          <p:nvPr/>
        </p:nvGrpSpPr>
        <p:grpSpPr>
          <a:xfrm>
            <a:off x="1923633" y="3307636"/>
            <a:ext cx="420775" cy="420775"/>
            <a:chOff x="-804700" y="3226500"/>
            <a:chExt cx="292225" cy="292225"/>
          </a:xfrm>
        </p:grpSpPr>
        <p:sp>
          <p:nvSpPr>
            <p:cNvPr id="7876" name="Google Shape;7876;p9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9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9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9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9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90"/>
          <p:cNvGrpSpPr/>
          <p:nvPr/>
        </p:nvGrpSpPr>
        <p:grpSpPr>
          <a:xfrm>
            <a:off x="3003724" y="1688647"/>
            <a:ext cx="420775" cy="420811"/>
            <a:chOff x="-5251625" y="3272950"/>
            <a:chExt cx="292225" cy="292250"/>
          </a:xfrm>
        </p:grpSpPr>
        <p:sp>
          <p:nvSpPr>
            <p:cNvPr id="7884" name="Google Shape;7884;p9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9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90"/>
          <p:cNvGrpSpPr/>
          <p:nvPr/>
        </p:nvGrpSpPr>
        <p:grpSpPr>
          <a:xfrm>
            <a:off x="3000322" y="2204348"/>
            <a:ext cx="427578" cy="421351"/>
            <a:chOff x="-5254775" y="3631325"/>
            <a:chExt cx="296950" cy="292625"/>
          </a:xfrm>
        </p:grpSpPr>
        <p:sp>
          <p:nvSpPr>
            <p:cNvPr id="7888" name="Google Shape;7888;p9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9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9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9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9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9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9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90"/>
          <p:cNvGrpSpPr/>
          <p:nvPr/>
        </p:nvGrpSpPr>
        <p:grpSpPr>
          <a:xfrm>
            <a:off x="3016181" y="2756270"/>
            <a:ext cx="419659" cy="420775"/>
            <a:chOff x="-5251625" y="3991275"/>
            <a:chExt cx="291450" cy="292225"/>
          </a:xfrm>
        </p:grpSpPr>
        <p:sp>
          <p:nvSpPr>
            <p:cNvPr id="7896" name="Google Shape;7896;p9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9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9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9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90"/>
          <p:cNvGrpSpPr/>
          <p:nvPr/>
        </p:nvGrpSpPr>
        <p:grpSpPr>
          <a:xfrm>
            <a:off x="5756763" y="1689240"/>
            <a:ext cx="319874" cy="419623"/>
            <a:chOff x="-3365275" y="3253275"/>
            <a:chExt cx="222150" cy="291425"/>
          </a:xfrm>
        </p:grpSpPr>
        <p:sp>
          <p:nvSpPr>
            <p:cNvPr id="7902" name="Google Shape;7902;p9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9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90"/>
          <p:cNvGrpSpPr/>
          <p:nvPr/>
        </p:nvGrpSpPr>
        <p:grpSpPr>
          <a:xfrm>
            <a:off x="5730701" y="2204058"/>
            <a:ext cx="371998" cy="421927"/>
            <a:chOff x="-3383375" y="3611625"/>
            <a:chExt cx="258350" cy="293025"/>
          </a:xfrm>
        </p:grpSpPr>
        <p:sp>
          <p:nvSpPr>
            <p:cNvPr id="7905" name="Google Shape;7905;p9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9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90"/>
          <p:cNvGrpSpPr/>
          <p:nvPr/>
        </p:nvGrpSpPr>
        <p:grpSpPr>
          <a:xfrm>
            <a:off x="5793050" y="2756826"/>
            <a:ext cx="271097" cy="419659"/>
            <a:chOff x="-3347950" y="3971575"/>
            <a:chExt cx="188275" cy="291450"/>
          </a:xfrm>
        </p:grpSpPr>
        <p:sp>
          <p:nvSpPr>
            <p:cNvPr id="7908" name="Google Shape;7908;p9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9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90"/>
          <p:cNvGrpSpPr/>
          <p:nvPr/>
        </p:nvGrpSpPr>
        <p:grpSpPr>
          <a:xfrm>
            <a:off x="842909" y="3307061"/>
            <a:ext cx="371998" cy="421927"/>
            <a:chOff x="-1575775" y="3238300"/>
            <a:chExt cx="258350" cy="293025"/>
          </a:xfrm>
        </p:grpSpPr>
        <p:sp>
          <p:nvSpPr>
            <p:cNvPr id="7912" name="Google Shape;7912;p9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9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9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9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9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90"/>
          <p:cNvGrpSpPr/>
          <p:nvPr/>
        </p:nvGrpSpPr>
        <p:grpSpPr>
          <a:xfrm>
            <a:off x="2487807" y="3309051"/>
            <a:ext cx="423079" cy="424159"/>
            <a:chOff x="-1591550" y="3597475"/>
            <a:chExt cx="293825" cy="294575"/>
          </a:xfrm>
        </p:grpSpPr>
        <p:sp>
          <p:nvSpPr>
            <p:cNvPr id="7918" name="Google Shape;7918;p9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9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9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90"/>
          <p:cNvGrpSpPr/>
          <p:nvPr/>
        </p:nvGrpSpPr>
        <p:grpSpPr>
          <a:xfrm>
            <a:off x="4137277" y="3318663"/>
            <a:ext cx="421927" cy="399248"/>
            <a:chOff x="-1592325" y="3957400"/>
            <a:chExt cx="293025" cy="277275"/>
          </a:xfrm>
        </p:grpSpPr>
        <p:sp>
          <p:nvSpPr>
            <p:cNvPr id="7922" name="Google Shape;7922;p9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9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9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9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90"/>
          <p:cNvGrpSpPr/>
          <p:nvPr/>
        </p:nvGrpSpPr>
        <p:grpSpPr>
          <a:xfrm>
            <a:off x="3624147" y="3310744"/>
            <a:ext cx="369730" cy="420775"/>
            <a:chOff x="-778700" y="3612425"/>
            <a:chExt cx="256775" cy="292225"/>
          </a:xfrm>
        </p:grpSpPr>
        <p:sp>
          <p:nvSpPr>
            <p:cNvPr id="7927" name="Google Shape;7927;p9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9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9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9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9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9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90"/>
          <p:cNvGrpSpPr/>
          <p:nvPr/>
        </p:nvGrpSpPr>
        <p:grpSpPr>
          <a:xfrm>
            <a:off x="6095649" y="3828305"/>
            <a:ext cx="340731" cy="387641"/>
            <a:chOff x="7728464" y="1561258"/>
            <a:chExt cx="349719" cy="397866"/>
          </a:xfrm>
        </p:grpSpPr>
        <p:sp>
          <p:nvSpPr>
            <p:cNvPr id="7934" name="Google Shape;7934;p9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9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90"/>
          <p:cNvGrpSpPr/>
          <p:nvPr/>
        </p:nvGrpSpPr>
        <p:grpSpPr>
          <a:xfrm>
            <a:off x="4018617" y="3828305"/>
            <a:ext cx="387681" cy="387641"/>
            <a:chOff x="5611350" y="1561258"/>
            <a:chExt cx="397907" cy="397866"/>
          </a:xfrm>
        </p:grpSpPr>
        <p:sp>
          <p:nvSpPr>
            <p:cNvPr id="7937" name="Google Shape;7937;p9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9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9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90"/>
          <p:cNvGrpSpPr/>
          <p:nvPr/>
        </p:nvGrpSpPr>
        <p:grpSpPr>
          <a:xfrm>
            <a:off x="4537903" y="3925571"/>
            <a:ext cx="387610" cy="193109"/>
            <a:chOff x="6140660" y="1661097"/>
            <a:chExt cx="397835" cy="198202"/>
          </a:xfrm>
        </p:grpSpPr>
        <p:sp>
          <p:nvSpPr>
            <p:cNvPr id="7942" name="Google Shape;7942;p9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9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9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9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90"/>
          <p:cNvGrpSpPr/>
          <p:nvPr/>
        </p:nvGrpSpPr>
        <p:grpSpPr>
          <a:xfrm>
            <a:off x="5057118" y="3828305"/>
            <a:ext cx="387681" cy="387641"/>
            <a:chOff x="6669907" y="1561258"/>
            <a:chExt cx="397907" cy="397866"/>
          </a:xfrm>
        </p:grpSpPr>
        <p:sp>
          <p:nvSpPr>
            <p:cNvPr id="7947" name="Google Shape;7947;p9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9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9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9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90"/>
          <p:cNvGrpSpPr/>
          <p:nvPr/>
        </p:nvGrpSpPr>
        <p:grpSpPr>
          <a:xfrm>
            <a:off x="1942348" y="3885842"/>
            <a:ext cx="387681" cy="272572"/>
            <a:chOff x="3386036" y="1746339"/>
            <a:chExt cx="397907" cy="279762"/>
          </a:xfrm>
        </p:grpSpPr>
        <p:sp>
          <p:nvSpPr>
            <p:cNvPr id="7953" name="Google Shape;7953;p9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9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90"/>
          <p:cNvGrpSpPr/>
          <p:nvPr/>
        </p:nvGrpSpPr>
        <p:grpSpPr>
          <a:xfrm>
            <a:off x="2980045" y="3828288"/>
            <a:ext cx="387681" cy="387681"/>
            <a:chOff x="4417380" y="1687279"/>
            <a:chExt cx="397907" cy="397907"/>
          </a:xfrm>
        </p:grpSpPr>
        <p:sp>
          <p:nvSpPr>
            <p:cNvPr id="7956" name="Google Shape;7956;p9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9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90"/>
          <p:cNvGrpSpPr/>
          <p:nvPr/>
        </p:nvGrpSpPr>
        <p:grpSpPr>
          <a:xfrm>
            <a:off x="7926526" y="3308537"/>
            <a:ext cx="387661" cy="387661"/>
            <a:chOff x="2869999" y="1687279"/>
            <a:chExt cx="397887" cy="397887"/>
          </a:xfrm>
        </p:grpSpPr>
        <p:sp>
          <p:nvSpPr>
            <p:cNvPr id="7959" name="Google Shape;7959;p9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9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90"/>
          <p:cNvGrpSpPr/>
          <p:nvPr/>
        </p:nvGrpSpPr>
        <p:grpSpPr>
          <a:xfrm>
            <a:off x="2461634" y="3828664"/>
            <a:ext cx="386807" cy="386929"/>
            <a:chOff x="3902887" y="1687655"/>
            <a:chExt cx="397010" cy="397135"/>
          </a:xfrm>
        </p:grpSpPr>
        <p:sp>
          <p:nvSpPr>
            <p:cNvPr id="7962" name="Google Shape;7962;p9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9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90"/>
          <p:cNvGrpSpPr/>
          <p:nvPr/>
        </p:nvGrpSpPr>
        <p:grpSpPr>
          <a:xfrm>
            <a:off x="3499331" y="3828344"/>
            <a:ext cx="387681" cy="387681"/>
            <a:chOff x="4933458" y="1687279"/>
            <a:chExt cx="397907" cy="397907"/>
          </a:xfrm>
        </p:grpSpPr>
        <p:sp>
          <p:nvSpPr>
            <p:cNvPr id="7965" name="Google Shape;7965;p9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9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90"/>
          <p:cNvGrpSpPr/>
          <p:nvPr/>
        </p:nvGrpSpPr>
        <p:grpSpPr>
          <a:xfrm>
            <a:off x="5273586" y="3308775"/>
            <a:ext cx="387681" cy="387661"/>
            <a:chOff x="266768" y="1721375"/>
            <a:chExt cx="397907" cy="397887"/>
          </a:xfrm>
        </p:grpSpPr>
        <p:sp>
          <p:nvSpPr>
            <p:cNvPr id="7968" name="Google Shape;7968;p9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9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90"/>
          <p:cNvGrpSpPr/>
          <p:nvPr/>
        </p:nvGrpSpPr>
        <p:grpSpPr>
          <a:xfrm>
            <a:off x="7395588" y="3308924"/>
            <a:ext cx="387539" cy="386888"/>
            <a:chOff x="2408992" y="1722875"/>
            <a:chExt cx="397761" cy="397093"/>
          </a:xfrm>
        </p:grpSpPr>
        <p:sp>
          <p:nvSpPr>
            <p:cNvPr id="7971" name="Google Shape;7971;p9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9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90"/>
          <p:cNvGrpSpPr/>
          <p:nvPr/>
        </p:nvGrpSpPr>
        <p:grpSpPr>
          <a:xfrm>
            <a:off x="5576404" y="3828305"/>
            <a:ext cx="387641" cy="387641"/>
            <a:chOff x="7199196" y="1561258"/>
            <a:chExt cx="397866" cy="397866"/>
          </a:xfrm>
        </p:grpSpPr>
        <p:sp>
          <p:nvSpPr>
            <p:cNvPr id="7974" name="Google Shape;7974;p9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9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90"/>
          <p:cNvGrpSpPr/>
          <p:nvPr/>
        </p:nvGrpSpPr>
        <p:grpSpPr>
          <a:xfrm>
            <a:off x="6332282" y="3308537"/>
            <a:ext cx="387661" cy="387661"/>
            <a:chOff x="1379798" y="1723250"/>
            <a:chExt cx="397887" cy="397887"/>
          </a:xfrm>
        </p:grpSpPr>
        <p:sp>
          <p:nvSpPr>
            <p:cNvPr id="7978" name="Google Shape;7978;p9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9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9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90"/>
          <p:cNvGrpSpPr/>
          <p:nvPr/>
        </p:nvGrpSpPr>
        <p:grpSpPr>
          <a:xfrm>
            <a:off x="5801242" y="3308537"/>
            <a:ext cx="387641" cy="387661"/>
            <a:chOff x="864491" y="1723250"/>
            <a:chExt cx="397866" cy="397887"/>
          </a:xfrm>
        </p:grpSpPr>
        <p:sp>
          <p:nvSpPr>
            <p:cNvPr id="7983" name="Google Shape;7983;p9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9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9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6" name="Google Shape;7986;p90"/>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7" name="Google Shape;7987;p90"/>
          <p:cNvGrpSpPr/>
          <p:nvPr/>
        </p:nvGrpSpPr>
        <p:grpSpPr>
          <a:xfrm>
            <a:off x="6568070" y="3827060"/>
            <a:ext cx="388966" cy="388966"/>
            <a:chOff x="1190625" y="238125"/>
            <a:chExt cx="5235075" cy="5235075"/>
          </a:xfrm>
        </p:grpSpPr>
        <p:sp>
          <p:nvSpPr>
            <p:cNvPr id="7988" name="Google Shape;7988;p9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9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0" name="Google Shape;7990;p9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94"/>
        <p:cNvGrpSpPr/>
        <p:nvPr/>
      </p:nvGrpSpPr>
      <p:grpSpPr>
        <a:xfrm>
          <a:off x="0" y="0"/>
          <a:ext cx="0" cy="0"/>
          <a:chOff x="0" y="0"/>
          <a:chExt cx="0" cy="0"/>
        </a:xfrm>
      </p:grpSpPr>
      <p:pic>
        <p:nvPicPr>
          <p:cNvPr id="7995" name="Google Shape;7995;p9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2"/>
          <p:cNvSpPr txBox="1">
            <a:spLocks noGrp="1"/>
          </p:cNvSpPr>
          <p:nvPr>
            <p:ph type="title"/>
          </p:nvPr>
        </p:nvSpPr>
        <p:spPr>
          <a:xfrm>
            <a:off x="720000" y="445025"/>
            <a:ext cx="7704000" cy="5727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a:t>Exploring biodiversity</a:t>
            </a:r>
            <a:endParaRPr/>
          </a:p>
        </p:txBody>
      </p:sp>
      <p:sp>
        <p:nvSpPr>
          <p:cNvPr id="366" name="Google Shape;366;p42"/>
          <p:cNvSpPr txBox="1">
            <a:spLocks noGrp="1"/>
          </p:cNvSpPr>
          <p:nvPr>
            <p:ph type="subTitle" idx="1"/>
          </p:nvPr>
        </p:nvSpPr>
        <p:spPr>
          <a:xfrm>
            <a:off x="4487403" y="1409300"/>
            <a:ext cx="3254100" cy="18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takes a little more than 58 days to complete its rotation, so try to imagine how long days must be there! Since the temperatures are so extreme, albeit not as extreme as on Venus, Mercury has been deemed to be non-habitable for humans</a:t>
            </a:r>
            <a:endParaRPr/>
          </a:p>
        </p:txBody>
      </p:sp>
      <p:sp>
        <p:nvSpPr>
          <p:cNvPr id="367" name="Google Shape;367;p42"/>
          <p:cNvSpPr txBox="1">
            <a:spLocks noGrp="1"/>
          </p:cNvSpPr>
          <p:nvPr>
            <p:ph type="subTitle" idx="2"/>
          </p:nvPr>
        </p:nvSpPr>
        <p:spPr>
          <a:xfrm>
            <a:off x="713225" y="1409300"/>
            <a:ext cx="3254100" cy="18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Contrary to popular belief, this planet's name has nothing to do with the liquid metal. Mercury was, instead, named after the famous Roman messenger god Mercurius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3"/>
          <p:cNvSpPr txBox="1">
            <a:spLocks noGrp="1"/>
          </p:cNvSpPr>
          <p:nvPr>
            <p:ph type="title"/>
          </p:nvPr>
        </p:nvSpPr>
        <p:spPr>
          <a:xfrm>
            <a:off x="4701483" y="1262900"/>
            <a:ext cx="3729300" cy="115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vitality of ecosystems</a:t>
            </a:r>
            <a:endParaRPr/>
          </a:p>
        </p:txBody>
      </p:sp>
      <p:sp>
        <p:nvSpPr>
          <p:cNvPr id="373" name="Google Shape;373;p43"/>
          <p:cNvSpPr txBox="1">
            <a:spLocks noGrp="1"/>
          </p:cNvSpPr>
          <p:nvPr>
            <p:ph type="subTitle" idx="1"/>
          </p:nvPr>
        </p:nvSpPr>
        <p:spPr>
          <a:xfrm>
            <a:off x="4695600" y="2419700"/>
            <a:ext cx="3729300" cy="21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crystal clear? Lists like this one:</a:t>
            </a:r>
            <a:endParaRPr/>
          </a:p>
          <a:p>
            <a:pPr marL="457200" lvl="0" indent="-317500" algn="l" rtl="0">
              <a:spcBef>
                <a:spcPts val="10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pic>
        <p:nvPicPr>
          <p:cNvPr id="374" name="Google Shape;374;p43"/>
          <p:cNvPicPr preferRelativeResize="0">
            <a:picLocks noGrp="1"/>
          </p:cNvPicPr>
          <p:nvPr>
            <p:ph type="pic" idx="2"/>
          </p:nvPr>
        </p:nvPicPr>
        <p:blipFill rotWithShape="1">
          <a:blip r:embed="rId3">
            <a:alphaModFix/>
          </a:blip>
          <a:srcRect t="-2925" b="36276"/>
          <a:stretch/>
        </p:blipFill>
        <p:spPr>
          <a:xfrm>
            <a:off x="-1952525" y="-1585225"/>
            <a:ext cx="5868000" cy="5868000"/>
          </a:xfrm>
          <a:prstGeom prst="ellipse">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Species in environments</a:t>
            </a:r>
            <a:endParaRPr/>
          </a:p>
        </p:txBody>
      </p:sp>
      <p:sp>
        <p:nvSpPr>
          <p:cNvPr id="380" name="Google Shape;380;p44"/>
          <p:cNvSpPr txBox="1">
            <a:spLocks noGrp="1"/>
          </p:cNvSpPr>
          <p:nvPr>
            <p:ph type="subTitle" idx="1"/>
          </p:nvPr>
        </p:nvSpPr>
        <p:spPr>
          <a:xfrm>
            <a:off x="4923075" y="3142625"/>
            <a:ext cx="2640000" cy="11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381" name="Google Shape;381;p44"/>
          <p:cNvSpPr txBox="1">
            <a:spLocks noGrp="1"/>
          </p:cNvSpPr>
          <p:nvPr>
            <p:ph type="subTitle" idx="2"/>
          </p:nvPr>
        </p:nvSpPr>
        <p:spPr>
          <a:xfrm>
            <a:off x="1580900" y="3142625"/>
            <a:ext cx="2640000" cy="11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382" name="Google Shape;382;p44"/>
          <p:cNvSpPr txBox="1">
            <a:spLocks noGrp="1"/>
          </p:cNvSpPr>
          <p:nvPr>
            <p:ph type="subTitle" idx="3"/>
          </p:nvPr>
        </p:nvSpPr>
        <p:spPr>
          <a:xfrm>
            <a:off x="1580911" y="2583725"/>
            <a:ext cx="26400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83" name="Google Shape;383;p44"/>
          <p:cNvSpPr txBox="1">
            <a:spLocks noGrp="1"/>
          </p:cNvSpPr>
          <p:nvPr>
            <p:ph type="subTitle" idx="4"/>
          </p:nvPr>
        </p:nvSpPr>
        <p:spPr>
          <a:xfrm>
            <a:off x="4923089" y="2583725"/>
            <a:ext cx="26400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grpSp>
        <p:nvGrpSpPr>
          <p:cNvPr id="384" name="Google Shape;384;p44"/>
          <p:cNvGrpSpPr/>
          <p:nvPr/>
        </p:nvGrpSpPr>
        <p:grpSpPr>
          <a:xfrm>
            <a:off x="2674510" y="1901032"/>
            <a:ext cx="452798" cy="449473"/>
            <a:chOff x="-21322300" y="3693325"/>
            <a:chExt cx="306400" cy="304150"/>
          </a:xfrm>
        </p:grpSpPr>
        <p:sp>
          <p:nvSpPr>
            <p:cNvPr id="385" name="Google Shape;385;p4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44"/>
          <p:cNvGrpSpPr/>
          <p:nvPr/>
        </p:nvGrpSpPr>
        <p:grpSpPr>
          <a:xfrm>
            <a:off x="5999814" y="1918406"/>
            <a:ext cx="486566" cy="414708"/>
            <a:chOff x="-19835275" y="3330250"/>
            <a:chExt cx="329250" cy="280625"/>
          </a:xfrm>
        </p:grpSpPr>
        <p:sp>
          <p:nvSpPr>
            <p:cNvPr id="390" name="Google Shape;390;p4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health of our ecosystems</a:t>
            </a:r>
            <a:endParaRPr/>
          </a:p>
        </p:txBody>
      </p:sp>
      <p:sp>
        <p:nvSpPr>
          <p:cNvPr id="398" name="Google Shape;398;p45"/>
          <p:cNvSpPr txBox="1">
            <a:spLocks noGrp="1"/>
          </p:cNvSpPr>
          <p:nvPr>
            <p:ph type="subTitle" idx="1"/>
          </p:nvPr>
        </p:nvSpPr>
        <p:spPr>
          <a:xfrm>
            <a:off x="937625" y="2862925"/>
            <a:ext cx="2175300" cy="86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399" name="Google Shape;399;p45"/>
          <p:cNvSpPr txBox="1">
            <a:spLocks noGrp="1"/>
          </p:cNvSpPr>
          <p:nvPr>
            <p:ph type="subTitle" idx="2"/>
          </p:nvPr>
        </p:nvSpPr>
        <p:spPr>
          <a:xfrm>
            <a:off x="3484347" y="2862925"/>
            <a:ext cx="2175300" cy="86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400" name="Google Shape;400;p45"/>
          <p:cNvSpPr txBox="1">
            <a:spLocks noGrp="1"/>
          </p:cNvSpPr>
          <p:nvPr>
            <p:ph type="subTitle" idx="3"/>
          </p:nvPr>
        </p:nvSpPr>
        <p:spPr>
          <a:xfrm>
            <a:off x="6031075" y="2862925"/>
            <a:ext cx="2175300" cy="86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401" name="Google Shape;401;p45"/>
          <p:cNvSpPr txBox="1">
            <a:spLocks noGrp="1"/>
          </p:cNvSpPr>
          <p:nvPr>
            <p:ph type="subTitle" idx="4"/>
          </p:nvPr>
        </p:nvSpPr>
        <p:spPr>
          <a:xfrm>
            <a:off x="937625" y="2202915"/>
            <a:ext cx="21753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02" name="Google Shape;402;p45"/>
          <p:cNvSpPr txBox="1">
            <a:spLocks noGrp="1"/>
          </p:cNvSpPr>
          <p:nvPr>
            <p:ph type="subTitle" idx="5"/>
          </p:nvPr>
        </p:nvSpPr>
        <p:spPr>
          <a:xfrm>
            <a:off x="3484350" y="2202915"/>
            <a:ext cx="21753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03" name="Google Shape;403;p45"/>
          <p:cNvSpPr txBox="1">
            <a:spLocks noGrp="1"/>
          </p:cNvSpPr>
          <p:nvPr>
            <p:ph type="subTitle" idx="6"/>
          </p:nvPr>
        </p:nvSpPr>
        <p:spPr>
          <a:xfrm>
            <a:off x="6031075" y="2202915"/>
            <a:ext cx="21753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grpSp>
        <p:nvGrpSpPr>
          <p:cNvPr id="404" name="Google Shape;404;p45"/>
          <p:cNvGrpSpPr/>
          <p:nvPr/>
        </p:nvGrpSpPr>
        <p:grpSpPr>
          <a:xfrm>
            <a:off x="1800018" y="1640495"/>
            <a:ext cx="450470" cy="446998"/>
            <a:chOff x="-15688425" y="3707725"/>
            <a:chExt cx="304825" cy="302475"/>
          </a:xfrm>
        </p:grpSpPr>
        <p:sp>
          <p:nvSpPr>
            <p:cNvPr id="405" name="Google Shape;405;p4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45"/>
          <p:cNvGrpSpPr/>
          <p:nvPr/>
        </p:nvGrpSpPr>
        <p:grpSpPr>
          <a:xfrm>
            <a:off x="4346179" y="1639345"/>
            <a:ext cx="451653" cy="449288"/>
            <a:chOff x="-16794250" y="4058225"/>
            <a:chExt cx="305625" cy="304025"/>
          </a:xfrm>
        </p:grpSpPr>
        <p:sp>
          <p:nvSpPr>
            <p:cNvPr id="412" name="Google Shape;412;p4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45"/>
          <p:cNvGrpSpPr/>
          <p:nvPr/>
        </p:nvGrpSpPr>
        <p:grpSpPr>
          <a:xfrm>
            <a:off x="6893498" y="1639900"/>
            <a:ext cx="450470" cy="448180"/>
            <a:chOff x="-16419350" y="4058200"/>
            <a:chExt cx="304825" cy="303275"/>
          </a:xfrm>
        </p:grpSpPr>
        <p:sp>
          <p:nvSpPr>
            <p:cNvPr id="422" name="Google Shape;422;p4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Biodiversity in Freshwater Environment by Slidesgo">
  <a:themeElements>
    <a:clrScheme name="Simple Light">
      <a:dk1>
        <a:srgbClr val="0C343D"/>
      </a:dk1>
      <a:lt1>
        <a:srgbClr val="FFFFFF"/>
      </a:lt1>
      <a:dk2>
        <a:srgbClr val="B074C9"/>
      </a:dk2>
      <a:lt2>
        <a:srgbClr val="4A9C9C"/>
      </a:lt2>
      <a:accent1>
        <a:srgbClr val="45BBE2"/>
      </a:accent1>
      <a:accent2>
        <a:srgbClr val="FFFFFF"/>
      </a:accent2>
      <a:accent3>
        <a:srgbClr val="FFFFFF"/>
      </a:accent3>
      <a:accent4>
        <a:srgbClr val="FFFFFF"/>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2223</Words>
  <Application>Microsoft Office PowerPoint</Application>
  <PresentationFormat>Экран (16:9)</PresentationFormat>
  <Paragraphs>348</Paragraphs>
  <Slides>55</Slides>
  <Notes>55</Notes>
  <HiddenSlides>0</HiddenSlides>
  <MMClips>0</MMClips>
  <ScaleCrop>false</ScaleCrop>
  <HeadingPairs>
    <vt:vector size="6" baseType="variant">
      <vt:variant>
        <vt:lpstr>Использованные шрифты</vt:lpstr>
      </vt:variant>
      <vt:variant>
        <vt:i4>14</vt:i4>
      </vt:variant>
      <vt:variant>
        <vt:lpstr>Тема</vt:lpstr>
      </vt:variant>
      <vt:variant>
        <vt:i4>2</vt:i4>
      </vt:variant>
      <vt:variant>
        <vt:lpstr>Заголовки слайдов</vt:lpstr>
      </vt:variant>
      <vt:variant>
        <vt:i4>55</vt:i4>
      </vt:variant>
    </vt:vector>
  </HeadingPairs>
  <TitlesOfParts>
    <vt:vector size="71" baseType="lpstr">
      <vt:lpstr>Palanquin SemiBold</vt:lpstr>
      <vt:lpstr>Palanquin</vt:lpstr>
      <vt:lpstr>Anaheim</vt:lpstr>
      <vt:lpstr>Calibri</vt:lpstr>
      <vt:lpstr>Arial</vt:lpstr>
      <vt:lpstr>Lato</vt:lpstr>
      <vt:lpstr>Proxima Nova</vt:lpstr>
      <vt:lpstr>DM Sans</vt:lpstr>
      <vt:lpstr>Proxima Nova Semibold</vt:lpstr>
      <vt:lpstr>El Messiri</vt:lpstr>
      <vt:lpstr>Roboto Medium</vt:lpstr>
      <vt:lpstr>Amatic SC</vt:lpstr>
      <vt:lpstr>El Messiri SemiBold</vt:lpstr>
      <vt:lpstr>Nunito Light</vt:lpstr>
      <vt:lpstr>Biodiversity in Freshwater Environment by Slidesgo</vt:lpstr>
      <vt:lpstr>Slidesgo Final Pages</vt:lpstr>
      <vt:lpstr>Microsoft Office Word dasturi uchun qo'shimcha dasturlar o'rnatish hamda sozlamarni hususiylashtirish, standart holatga keltirish. File menusi bilan ishlash hamda hotkeyslarni sinovdan o'tkazish.</vt:lpstr>
      <vt:lpstr>Презентация PowerPoint</vt:lpstr>
      <vt:lpstr>Презентация PowerPoint</vt:lpstr>
      <vt:lpstr>Whoa!</vt:lpstr>
      <vt:lpstr>Name of the section</vt:lpstr>
      <vt:lpstr>Exploring biodiversity</vt:lpstr>
      <vt:lpstr>The vitality of ecosystems</vt:lpstr>
      <vt:lpstr>Species in environments</vt:lpstr>
      <vt:lpstr>The health of our ecosystems</vt:lpstr>
      <vt:lpstr>Conservation for diversity</vt:lpstr>
      <vt:lpstr>Protecting aquatic resources</vt:lpstr>
      <vt:lpstr>Awesome words</vt:lpstr>
      <vt:lpstr>A picture is worth a thousand words</vt:lpstr>
      <vt:lpstr>A picture always reinforces  the concept</vt:lpstr>
      <vt:lpstr>98,300,000</vt:lpstr>
      <vt:lpstr>9H 55M 23S</vt:lpstr>
      <vt:lpstr>Let’s use some percentages</vt:lpstr>
      <vt:lpstr>Computer mockup</vt:lpstr>
      <vt:lpstr>Tablet mockup</vt:lpstr>
      <vt:lpstr>Phone mockup</vt:lpstr>
      <vt:lpstr>Regions of special significance</vt:lpstr>
      <vt:lpstr>Evolution of biodiversity</vt:lpstr>
      <vt:lpstr>Visualizing diversity</vt:lpstr>
      <vt:lpstr>Key Data</vt:lpstr>
      <vt:lpstr>Striking graphics</vt:lpstr>
      <vt:lpstr>Our team</vt:lpstr>
      <vt:lpstr>Discussion of biodiversity</vt:lpstr>
      <vt:lpstr>Exploring subaquatic life</vt:lpstr>
      <vt:lpstr>Diversity in rivers and lakes</vt:lpstr>
      <vt:lpstr>Rising biodiversity</vt:lpstr>
      <vt:lpstr>Life in our bodies of water</vt:lpstr>
      <vt:lpstr>Exploring the biological riches</vt:lpstr>
      <vt:lpstr>Aquatic balance</vt:lpstr>
      <vt:lpstr>Thanks!</vt:lpstr>
      <vt:lpstr>Resources</vt:lpstr>
      <vt:lpstr>Resources</vt:lpstr>
      <vt:lpstr>Alternatives resources</vt:lpstr>
      <vt:lpstr>Instructions for use</vt:lpstr>
      <vt:lpstr>Instructions for use (premium users)</vt:lpstr>
      <vt:lpstr>Fonts &amp; colors used</vt:lpstr>
      <vt:lpstr>Storyset</vt:lpstr>
      <vt:lpstr>Use our editable graphic resources...</vt:lpstr>
      <vt:lpstr>Презентация PowerPoint</vt:lpstr>
      <vt:lpstr>Презентация PowerPoint</vt:lpstr>
      <vt:lpstr>Презентация PowerPoint</vt:lpstr>
      <vt:lpstr>Презентация PowerPoint</vt:lpstr>
      <vt:lpstr>Презентация PowerPoint</vt:lpstr>
      <vt:lpstr>...and our sets of editable icons</vt:lpstr>
      <vt:lpstr>Презентация PowerPoint</vt:lpstr>
      <vt:lpstr>Презентация PowerPoint</vt:lpstr>
      <vt:lpstr>Презентация PowerPoint</vt:lpstr>
      <vt:lpstr>Презентация PowerPoint</vt:lpstr>
      <vt:lpstr>Nature Icons</vt:lpstr>
      <vt:lpstr>SEO &amp; Marketing Icons</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Office Word dasturi uchun qo'shimcha dasturlar o'rnatish hamda sozlamarni hususiylashtirish, standart holatga keltirish. File menusi bilan ishlash hamda hotkeyslarni sinovdan o'tkazish.</dc:title>
  <cp:lastModifiedBy>Xusanbek Suyunov</cp:lastModifiedBy>
  <cp:revision>2</cp:revision>
  <dcterms:modified xsi:type="dcterms:W3CDTF">2024-01-26T15:15:27Z</dcterms:modified>
</cp:coreProperties>
</file>